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7"/>
  </p:notesMasterIdLst>
  <p:sldIdLst>
    <p:sldId id="259" r:id="rId5"/>
    <p:sldId id="346" r:id="rId6"/>
    <p:sldId id="345" r:id="rId7"/>
    <p:sldId id="378" r:id="rId8"/>
    <p:sldId id="349" r:id="rId9"/>
    <p:sldId id="350" r:id="rId10"/>
    <p:sldId id="355" r:id="rId11"/>
    <p:sldId id="362" r:id="rId12"/>
    <p:sldId id="379" r:id="rId13"/>
    <p:sldId id="386" r:id="rId14"/>
    <p:sldId id="387" r:id="rId15"/>
    <p:sldId id="388" r:id="rId16"/>
    <p:sldId id="389" r:id="rId17"/>
    <p:sldId id="390" r:id="rId18"/>
    <p:sldId id="373" r:id="rId19"/>
    <p:sldId id="376" r:id="rId20"/>
    <p:sldId id="384" r:id="rId21"/>
    <p:sldId id="385" r:id="rId22"/>
    <p:sldId id="374" r:id="rId23"/>
    <p:sldId id="361" r:id="rId24"/>
    <p:sldId id="377" r:id="rId25"/>
    <p:sldId id="371" r:id="rId26"/>
  </p:sldIdLst>
  <p:sldSz cx="12192000" cy="6858000"/>
  <p:notesSz cx="6742113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B8D"/>
    <a:srgbClr val="2B366B"/>
    <a:srgbClr val="FF5050"/>
    <a:srgbClr val="2E2E68"/>
    <a:srgbClr val="07326A"/>
    <a:srgbClr val="2A356C"/>
    <a:srgbClr val="2F3467"/>
    <a:srgbClr val="1E4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C64C1B-6C3F-41F5-999C-A0A471018FA7}" type="doc">
      <dgm:prSet loTypeId="urn:microsoft.com/office/officeart/2005/8/layout/hList9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94FD8924-E3D4-4EA2-8012-BDB90F9C650A}">
      <dgm:prSet phldrT="[Texto]" custT="1"/>
      <dgm:spPr/>
      <dgm:t>
        <a:bodyPr/>
        <a:lstStyle/>
        <a:p>
          <a:r>
            <a:rPr lang="es-ES" sz="1800" dirty="0" smtClean="0"/>
            <a:t>Inversión separada</a:t>
          </a:r>
          <a:endParaRPr lang="es-ES" sz="1800" dirty="0"/>
        </a:p>
      </dgm:t>
    </dgm:pt>
    <dgm:pt modelId="{529E4F80-0373-47D4-B84B-9144EFFCC68C}" type="parTrans" cxnId="{977D6EEC-E87F-4775-A9EA-8DF5896ACFF7}">
      <dgm:prSet/>
      <dgm:spPr/>
      <dgm:t>
        <a:bodyPr/>
        <a:lstStyle/>
        <a:p>
          <a:endParaRPr lang="es-ES"/>
        </a:p>
      </dgm:t>
    </dgm:pt>
    <dgm:pt modelId="{761C2D97-A0EF-4A8C-9544-AA57F3CE506A}" type="sibTrans" cxnId="{977D6EEC-E87F-4775-A9EA-8DF5896ACFF7}">
      <dgm:prSet/>
      <dgm:spPr/>
      <dgm:t>
        <a:bodyPr/>
        <a:lstStyle/>
        <a:p>
          <a:endParaRPr lang="es-ES"/>
        </a:p>
      </dgm:t>
    </dgm:pt>
    <dgm:pt modelId="{EB5894AF-C4A0-4078-901F-67464C7A1DB0}">
      <dgm:prSet phldrT="[Texto]" custT="1"/>
      <dgm:spPr/>
      <dgm:t>
        <a:bodyPr/>
        <a:lstStyle/>
        <a:p>
          <a:r>
            <a:rPr lang="es-ES" sz="1400" dirty="0" smtClean="0"/>
            <a:t>Coste completo aparatos y equipos productivos</a:t>
          </a:r>
          <a:endParaRPr lang="es-ES" sz="1400" dirty="0"/>
        </a:p>
      </dgm:t>
    </dgm:pt>
    <dgm:pt modelId="{2C92B804-4449-4303-9532-69A76B2CEDF5}" type="parTrans" cxnId="{4B12929A-C211-4156-B1C6-3BC190A93978}">
      <dgm:prSet/>
      <dgm:spPr/>
      <dgm:t>
        <a:bodyPr/>
        <a:lstStyle/>
        <a:p>
          <a:endParaRPr lang="es-ES"/>
        </a:p>
      </dgm:t>
    </dgm:pt>
    <dgm:pt modelId="{80AE7D53-D223-41E0-8F8D-99BD2988F3ED}" type="sibTrans" cxnId="{4B12929A-C211-4156-B1C6-3BC190A93978}">
      <dgm:prSet/>
      <dgm:spPr/>
      <dgm:t>
        <a:bodyPr/>
        <a:lstStyle/>
        <a:p>
          <a:endParaRPr lang="es-ES"/>
        </a:p>
      </dgm:t>
    </dgm:pt>
    <dgm:pt modelId="{2F09BC81-8EAE-433B-85EC-2228A8BAB3F0}">
      <dgm:prSet phldrT="[Texto]" custT="1"/>
      <dgm:spPr/>
      <dgm:t>
        <a:bodyPr/>
        <a:lstStyle/>
        <a:p>
          <a:r>
            <a:rPr lang="es-ES" sz="1400" dirty="0" smtClean="0"/>
            <a:t>Instalación y montaje completo de dichos aparatos y equipos</a:t>
          </a:r>
          <a:endParaRPr lang="es-ES" sz="1400" dirty="0"/>
        </a:p>
      </dgm:t>
    </dgm:pt>
    <dgm:pt modelId="{8EE93B1C-9E4D-4AC4-8E9E-C7E91D2735FA}" type="parTrans" cxnId="{745D5FBC-BFC7-4E4A-82C7-5D794FF84170}">
      <dgm:prSet/>
      <dgm:spPr/>
      <dgm:t>
        <a:bodyPr/>
        <a:lstStyle/>
        <a:p>
          <a:endParaRPr lang="es-ES"/>
        </a:p>
      </dgm:t>
    </dgm:pt>
    <dgm:pt modelId="{6C9028E8-C058-4937-94C2-F03DAAE89942}" type="sibTrans" cxnId="{745D5FBC-BFC7-4E4A-82C7-5D794FF84170}">
      <dgm:prSet/>
      <dgm:spPr/>
      <dgm:t>
        <a:bodyPr/>
        <a:lstStyle/>
        <a:p>
          <a:endParaRPr lang="es-ES"/>
        </a:p>
      </dgm:t>
    </dgm:pt>
    <dgm:pt modelId="{E3760616-B813-4386-8403-F184E7F2D65B}">
      <dgm:prSet phldrT="[Texto]" custT="1"/>
      <dgm:spPr/>
      <dgm:t>
        <a:bodyPr/>
        <a:lstStyle/>
        <a:p>
          <a:r>
            <a:rPr lang="es-ES" sz="1800" dirty="0" smtClean="0"/>
            <a:t>Inversión no separada</a:t>
          </a:r>
          <a:endParaRPr lang="es-ES" sz="1800" dirty="0"/>
        </a:p>
      </dgm:t>
    </dgm:pt>
    <dgm:pt modelId="{5156BC2A-0EC4-4E9B-B9F8-CFDC28DB6214}" type="parTrans" cxnId="{74DAA764-9EFF-405E-AA0F-DC9F6314BA48}">
      <dgm:prSet/>
      <dgm:spPr/>
      <dgm:t>
        <a:bodyPr/>
        <a:lstStyle/>
        <a:p>
          <a:endParaRPr lang="es-ES"/>
        </a:p>
      </dgm:t>
    </dgm:pt>
    <dgm:pt modelId="{BA2EC055-9EEC-4A1F-A877-4F936FAA0319}" type="sibTrans" cxnId="{74DAA764-9EFF-405E-AA0F-DC9F6314BA48}">
      <dgm:prSet/>
      <dgm:spPr/>
      <dgm:t>
        <a:bodyPr/>
        <a:lstStyle/>
        <a:p>
          <a:endParaRPr lang="es-ES"/>
        </a:p>
      </dgm:t>
    </dgm:pt>
    <dgm:pt modelId="{DC065CF9-9D72-4A50-8087-018ECDD2E56B}">
      <dgm:prSet phldrT="[Texto]" custT="1"/>
      <dgm:spPr/>
      <dgm:t>
        <a:bodyPr/>
        <a:lstStyle/>
        <a:p>
          <a:pPr algn="just"/>
          <a:r>
            <a:rPr lang="es-ES" sz="1400" b="1" u="sng" dirty="0" smtClean="0"/>
            <a:t>Diferencia</a:t>
          </a:r>
          <a:r>
            <a:rPr lang="es-ES" sz="1400" dirty="0" smtClean="0"/>
            <a:t> entre el coste del equipo más eficiente y el que se habría comprado sin ayuda</a:t>
          </a:r>
          <a:endParaRPr lang="es-ES" sz="1400" dirty="0"/>
        </a:p>
      </dgm:t>
    </dgm:pt>
    <dgm:pt modelId="{37E07FD6-5A73-461E-940E-64E8DED69D7B}" type="parTrans" cxnId="{FE23CAA5-55A7-48BF-A0D2-F3BD679B1C55}">
      <dgm:prSet/>
      <dgm:spPr/>
      <dgm:t>
        <a:bodyPr/>
        <a:lstStyle/>
        <a:p>
          <a:endParaRPr lang="es-ES"/>
        </a:p>
      </dgm:t>
    </dgm:pt>
    <dgm:pt modelId="{B00F86BF-54F5-43F5-8B34-B53AD2853B23}" type="sibTrans" cxnId="{FE23CAA5-55A7-48BF-A0D2-F3BD679B1C55}">
      <dgm:prSet/>
      <dgm:spPr/>
      <dgm:t>
        <a:bodyPr/>
        <a:lstStyle/>
        <a:p>
          <a:endParaRPr lang="es-ES"/>
        </a:p>
      </dgm:t>
    </dgm:pt>
    <dgm:pt modelId="{0A55ED16-B320-4009-B3DA-804258124E9D}">
      <dgm:prSet phldrT="[Texto]" custT="1"/>
      <dgm:spPr/>
      <dgm:t>
        <a:bodyPr/>
        <a:lstStyle/>
        <a:p>
          <a:r>
            <a:rPr lang="es-ES" sz="1400" b="1" u="sng" dirty="0" smtClean="0"/>
            <a:t>Diferencia</a:t>
          </a:r>
          <a:r>
            <a:rPr lang="es-ES" sz="1400" dirty="0" smtClean="0"/>
            <a:t> entre el coste de instalar el equipo más eficiente y el de instalar el que se habría comprado</a:t>
          </a:r>
          <a:endParaRPr lang="es-ES" sz="1400" dirty="0"/>
        </a:p>
      </dgm:t>
    </dgm:pt>
    <dgm:pt modelId="{324BD07A-BED8-4224-847A-94AD471D9BB2}" type="parTrans" cxnId="{2A4D88A9-D80E-482A-A875-829EC5E9BF12}">
      <dgm:prSet/>
      <dgm:spPr/>
      <dgm:t>
        <a:bodyPr/>
        <a:lstStyle/>
        <a:p>
          <a:endParaRPr lang="es-ES"/>
        </a:p>
      </dgm:t>
    </dgm:pt>
    <dgm:pt modelId="{678C9A1C-0627-466E-A97B-D88E9C764AE6}" type="sibTrans" cxnId="{2A4D88A9-D80E-482A-A875-829EC5E9BF12}">
      <dgm:prSet/>
      <dgm:spPr/>
      <dgm:t>
        <a:bodyPr/>
        <a:lstStyle/>
        <a:p>
          <a:endParaRPr lang="es-ES"/>
        </a:p>
      </dgm:t>
    </dgm:pt>
    <dgm:pt modelId="{C3005E78-7C23-464B-A0AC-2B0C39393ED3}" type="pres">
      <dgm:prSet presAssocID="{05C64C1B-6C3F-41F5-999C-A0A471018FA7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F8B43998-F162-4D8D-A1EF-41F69571E21C}" type="pres">
      <dgm:prSet presAssocID="{94FD8924-E3D4-4EA2-8012-BDB90F9C650A}" presName="posSpace" presStyleCnt="0"/>
      <dgm:spPr/>
      <dgm:t>
        <a:bodyPr/>
        <a:lstStyle/>
        <a:p>
          <a:endParaRPr lang="es-ES"/>
        </a:p>
      </dgm:t>
    </dgm:pt>
    <dgm:pt modelId="{A1EE0607-D806-4CBF-B122-AE2A9654DB45}" type="pres">
      <dgm:prSet presAssocID="{94FD8924-E3D4-4EA2-8012-BDB90F9C650A}" presName="vertFlow" presStyleCnt="0"/>
      <dgm:spPr/>
      <dgm:t>
        <a:bodyPr/>
        <a:lstStyle/>
        <a:p>
          <a:endParaRPr lang="es-ES"/>
        </a:p>
      </dgm:t>
    </dgm:pt>
    <dgm:pt modelId="{5AA92B44-7CE6-44A3-8DD2-AC8309C8444C}" type="pres">
      <dgm:prSet presAssocID="{94FD8924-E3D4-4EA2-8012-BDB90F9C650A}" presName="topSpace" presStyleCnt="0"/>
      <dgm:spPr/>
      <dgm:t>
        <a:bodyPr/>
        <a:lstStyle/>
        <a:p>
          <a:endParaRPr lang="es-ES"/>
        </a:p>
      </dgm:t>
    </dgm:pt>
    <dgm:pt modelId="{2F7A6E54-592C-4F05-809F-9329C66BC557}" type="pres">
      <dgm:prSet presAssocID="{94FD8924-E3D4-4EA2-8012-BDB90F9C650A}" presName="firstComp" presStyleCnt="0"/>
      <dgm:spPr/>
      <dgm:t>
        <a:bodyPr/>
        <a:lstStyle/>
        <a:p>
          <a:endParaRPr lang="es-ES"/>
        </a:p>
      </dgm:t>
    </dgm:pt>
    <dgm:pt modelId="{8E47467B-2DB7-4DCA-A888-6485F75E6CA4}" type="pres">
      <dgm:prSet presAssocID="{94FD8924-E3D4-4EA2-8012-BDB90F9C650A}" presName="firstChild" presStyleLbl="bgAccFollowNode1" presStyleIdx="0" presStyleCnt="4" custLinFactNeighborX="-9253"/>
      <dgm:spPr/>
      <dgm:t>
        <a:bodyPr/>
        <a:lstStyle/>
        <a:p>
          <a:endParaRPr lang="es-ES"/>
        </a:p>
      </dgm:t>
    </dgm:pt>
    <dgm:pt modelId="{F680622A-9523-48DC-A22D-0D105CC41D35}" type="pres">
      <dgm:prSet presAssocID="{94FD8924-E3D4-4EA2-8012-BDB90F9C650A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44B939-3D66-4472-986D-3A8BBD3DF338}" type="pres">
      <dgm:prSet presAssocID="{2F09BC81-8EAE-433B-85EC-2228A8BAB3F0}" presName="comp" presStyleCnt="0"/>
      <dgm:spPr/>
      <dgm:t>
        <a:bodyPr/>
        <a:lstStyle/>
        <a:p>
          <a:endParaRPr lang="es-ES"/>
        </a:p>
      </dgm:t>
    </dgm:pt>
    <dgm:pt modelId="{DA192027-4DF6-4E97-A1E7-5FAB61CFFDDD}" type="pres">
      <dgm:prSet presAssocID="{2F09BC81-8EAE-433B-85EC-2228A8BAB3F0}" presName="child" presStyleLbl="bgAccFollowNode1" presStyleIdx="1" presStyleCnt="4" custLinFactNeighborX="-9253"/>
      <dgm:spPr/>
      <dgm:t>
        <a:bodyPr/>
        <a:lstStyle/>
        <a:p>
          <a:endParaRPr lang="es-ES"/>
        </a:p>
      </dgm:t>
    </dgm:pt>
    <dgm:pt modelId="{DBC29E56-A6F8-4CCA-823A-7DDBDA5BACBD}" type="pres">
      <dgm:prSet presAssocID="{2F09BC81-8EAE-433B-85EC-2228A8BAB3F0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AF9C95-2B98-4DC4-8EF0-70E1F9E3CB8F}" type="pres">
      <dgm:prSet presAssocID="{94FD8924-E3D4-4EA2-8012-BDB90F9C650A}" presName="negSpace" presStyleCnt="0"/>
      <dgm:spPr/>
      <dgm:t>
        <a:bodyPr/>
        <a:lstStyle/>
        <a:p>
          <a:endParaRPr lang="es-ES"/>
        </a:p>
      </dgm:t>
    </dgm:pt>
    <dgm:pt modelId="{630C47BA-0D06-437D-A788-DF8AF39EEC27}" type="pres">
      <dgm:prSet presAssocID="{94FD8924-E3D4-4EA2-8012-BDB90F9C650A}" presName="circle" presStyleLbl="node1" presStyleIdx="0" presStyleCnt="2" custLinFactNeighborX="-9253"/>
      <dgm:spPr/>
      <dgm:t>
        <a:bodyPr/>
        <a:lstStyle/>
        <a:p>
          <a:endParaRPr lang="es-ES"/>
        </a:p>
      </dgm:t>
    </dgm:pt>
    <dgm:pt modelId="{6BBA2B84-4B37-4639-BE4C-5412D31276E5}" type="pres">
      <dgm:prSet presAssocID="{761C2D97-A0EF-4A8C-9544-AA57F3CE506A}" presName="transSpace" presStyleCnt="0"/>
      <dgm:spPr/>
      <dgm:t>
        <a:bodyPr/>
        <a:lstStyle/>
        <a:p>
          <a:endParaRPr lang="es-ES"/>
        </a:p>
      </dgm:t>
    </dgm:pt>
    <dgm:pt modelId="{BECBC68D-0E34-44B3-9B2B-513AB9BF9735}" type="pres">
      <dgm:prSet presAssocID="{E3760616-B813-4386-8403-F184E7F2D65B}" presName="posSpace" presStyleCnt="0"/>
      <dgm:spPr/>
      <dgm:t>
        <a:bodyPr/>
        <a:lstStyle/>
        <a:p>
          <a:endParaRPr lang="es-ES"/>
        </a:p>
      </dgm:t>
    </dgm:pt>
    <dgm:pt modelId="{3F855870-B602-4CB8-AFA5-B22F133D9DF1}" type="pres">
      <dgm:prSet presAssocID="{E3760616-B813-4386-8403-F184E7F2D65B}" presName="vertFlow" presStyleCnt="0"/>
      <dgm:spPr/>
      <dgm:t>
        <a:bodyPr/>
        <a:lstStyle/>
        <a:p>
          <a:endParaRPr lang="es-ES"/>
        </a:p>
      </dgm:t>
    </dgm:pt>
    <dgm:pt modelId="{EA021410-D954-4A7E-A378-42751CDB3CF8}" type="pres">
      <dgm:prSet presAssocID="{E3760616-B813-4386-8403-F184E7F2D65B}" presName="topSpace" presStyleCnt="0"/>
      <dgm:spPr/>
      <dgm:t>
        <a:bodyPr/>
        <a:lstStyle/>
        <a:p>
          <a:endParaRPr lang="es-ES"/>
        </a:p>
      </dgm:t>
    </dgm:pt>
    <dgm:pt modelId="{AC33F940-1597-45FA-92A0-CC3E9626A10C}" type="pres">
      <dgm:prSet presAssocID="{E3760616-B813-4386-8403-F184E7F2D65B}" presName="firstComp" presStyleCnt="0"/>
      <dgm:spPr/>
      <dgm:t>
        <a:bodyPr/>
        <a:lstStyle/>
        <a:p>
          <a:endParaRPr lang="es-ES"/>
        </a:p>
      </dgm:t>
    </dgm:pt>
    <dgm:pt modelId="{80B0C58F-B910-496E-9848-63C3B1AAF97B}" type="pres">
      <dgm:prSet presAssocID="{E3760616-B813-4386-8403-F184E7F2D65B}" presName="firstChild" presStyleLbl="bgAccFollowNode1" presStyleIdx="2" presStyleCnt="4" custScaleX="114600"/>
      <dgm:spPr/>
      <dgm:t>
        <a:bodyPr/>
        <a:lstStyle/>
        <a:p>
          <a:endParaRPr lang="es-ES"/>
        </a:p>
      </dgm:t>
    </dgm:pt>
    <dgm:pt modelId="{CC769D34-9C1B-4C52-A0D3-953966B87756}" type="pres">
      <dgm:prSet presAssocID="{E3760616-B813-4386-8403-F184E7F2D65B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741293-5D46-40C8-9959-5DD446849005}" type="pres">
      <dgm:prSet presAssocID="{0A55ED16-B320-4009-B3DA-804258124E9D}" presName="comp" presStyleCnt="0"/>
      <dgm:spPr/>
      <dgm:t>
        <a:bodyPr/>
        <a:lstStyle/>
        <a:p>
          <a:endParaRPr lang="es-ES"/>
        </a:p>
      </dgm:t>
    </dgm:pt>
    <dgm:pt modelId="{3BFA59C1-D232-45A0-BB58-79922CE570ED}" type="pres">
      <dgm:prSet presAssocID="{0A55ED16-B320-4009-B3DA-804258124E9D}" presName="child" presStyleLbl="bgAccFollowNode1" presStyleIdx="3" presStyleCnt="4" custScaleX="114571"/>
      <dgm:spPr/>
      <dgm:t>
        <a:bodyPr/>
        <a:lstStyle/>
        <a:p>
          <a:endParaRPr lang="es-ES"/>
        </a:p>
      </dgm:t>
    </dgm:pt>
    <dgm:pt modelId="{D92C8D43-4306-4D91-BF0B-B1473847BB0A}" type="pres">
      <dgm:prSet presAssocID="{0A55ED16-B320-4009-B3DA-804258124E9D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C188B7-3079-4090-AC35-B7E0CA6B08A3}" type="pres">
      <dgm:prSet presAssocID="{E3760616-B813-4386-8403-F184E7F2D65B}" presName="negSpace" presStyleCnt="0"/>
      <dgm:spPr/>
      <dgm:t>
        <a:bodyPr/>
        <a:lstStyle/>
        <a:p>
          <a:endParaRPr lang="es-ES"/>
        </a:p>
      </dgm:t>
    </dgm:pt>
    <dgm:pt modelId="{8EB83577-1C3D-455C-810D-674F6BEA420F}" type="pres">
      <dgm:prSet presAssocID="{E3760616-B813-4386-8403-F184E7F2D65B}" presName="circle" presStyleLbl="node1" presStyleIdx="1" presStyleCnt="2" custLinFactNeighborX="-17490"/>
      <dgm:spPr/>
      <dgm:t>
        <a:bodyPr/>
        <a:lstStyle/>
        <a:p>
          <a:endParaRPr lang="es-ES"/>
        </a:p>
      </dgm:t>
    </dgm:pt>
  </dgm:ptLst>
  <dgm:cxnLst>
    <dgm:cxn modelId="{A1347DAA-6FB4-4BFD-B55A-30B6F0EA116C}" type="presOf" srcId="{94FD8924-E3D4-4EA2-8012-BDB90F9C650A}" destId="{630C47BA-0D06-437D-A788-DF8AF39EEC27}" srcOrd="0" destOrd="0" presId="urn:microsoft.com/office/officeart/2005/8/layout/hList9"/>
    <dgm:cxn modelId="{745D5FBC-BFC7-4E4A-82C7-5D794FF84170}" srcId="{94FD8924-E3D4-4EA2-8012-BDB90F9C650A}" destId="{2F09BC81-8EAE-433B-85EC-2228A8BAB3F0}" srcOrd="1" destOrd="0" parTransId="{8EE93B1C-9E4D-4AC4-8E9E-C7E91D2735FA}" sibTransId="{6C9028E8-C058-4937-94C2-F03DAAE89942}"/>
    <dgm:cxn modelId="{5579E35F-3EF9-4E8F-9130-48650052B526}" type="presOf" srcId="{05C64C1B-6C3F-41F5-999C-A0A471018FA7}" destId="{C3005E78-7C23-464B-A0AC-2B0C39393ED3}" srcOrd="0" destOrd="0" presId="urn:microsoft.com/office/officeart/2005/8/layout/hList9"/>
    <dgm:cxn modelId="{F1B58233-77B7-496F-8DAA-DAA7004D2EC2}" type="presOf" srcId="{2F09BC81-8EAE-433B-85EC-2228A8BAB3F0}" destId="{DA192027-4DF6-4E97-A1E7-5FAB61CFFDDD}" srcOrd="0" destOrd="0" presId="urn:microsoft.com/office/officeart/2005/8/layout/hList9"/>
    <dgm:cxn modelId="{FB82C756-8A5B-4ED7-A6BA-AFC3A05986E9}" type="presOf" srcId="{0A55ED16-B320-4009-B3DA-804258124E9D}" destId="{D92C8D43-4306-4D91-BF0B-B1473847BB0A}" srcOrd="1" destOrd="0" presId="urn:microsoft.com/office/officeart/2005/8/layout/hList9"/>
    <dgm:cxn modelId="{74DAA764-9EFF-405E-AA0F-DC9F6314BA48}" srcId="{05C64C1B-6C3F-41F5-999C-A0A471018FA7}" destId="{E3760616-B813-4386-8403-F184E7F2D65B}" srcOrd="1" destOrd="0" parTransId="{5156BC2A-0EC4-4E9B-B9F8-CFDC28DB6214}" sibTransId="{BA2EC055-9EEC-4A1F-A877-4F936FAA0319}"/>
    <dgm:cxn modelId="{1137CFAB-0844-4F50-853B-0B9CD8936765}" type="presOf" srcId="{DC065CF9-9D72-4A50-8087-018ECDD2E56B}" destId="{CC769D34-9C1B-4C52-A0D3-953966B87756}" srcOrd="1" destOrd="0" presId="urn:microsoft.com/office/officeart/2005/8/layout/hList9"/>
    <dgm:cxn modelId="{FE23CAA5-55A7-48BF-A0D2-F3BD679B1C55}" srcId="{E3760616-B813-4386-8403-F184E7F2D65B}" destId="{DC065CF9-9D72-4A50-8087-018ECDD2E56B}" srcOrd="0" destOrd="0" parTransId="{37E07FD6-5A73-461E-940E-64E8DED69D7B}" sibTransId="{B00F86BF-54F5-43F5-8B34-B53AD2853B23}"/>
    <dgm:cxn modelId="{E093AEEE-3312-4DAE-8AEB-6FF23CD3BE09}" type="presOf" srcId="{EB5894AF-C4A0-4078-901F-67464C7A1DB0}" destId="{8E47467B-2DB7-4DCA-A888-6485F75E6CA4}" srcOrd="0" destOrd="0" presId="urn:microsoft.com/office/officeart/2005/8/layout/hList9"/>
    <dgm:cxn modelId="{C0492B93-9EF6-4E5F-8297-EAD730163FB3}" type="presOf" srcId="{E3760616-B813-4386-8403-F184E7F2D65B}" destId="{8EB83577-1C3D-455C-810D-674F6BEA420F}" srcOrd="0" destOrd="0" presId="urn:microsoft.com/office/officeart/2005/8/layout/hList9"/>
    <dgm:cxn modelId="{4B12929A-C211-4156-B1C6-3BC190A93978}" srcId="{94FD8924-E3D4-4EA2-8012-BDB90F9C650A}" destId="{EB5894AF-C4A0-4078-901F-67464C7A1DB0}" srcOrd="0" destOrd="0" parTransId="{2C92B804-4449-4303-9532-69A76B2CEDF5}" sibTransId="{80AE7D53-D223-41E0-8F8D-99BD2988F3ED}"/>
    <dgm:cxn modelId="{FB2C50D0-9BC9-40CC-9D7A-BA6A9C1C16AC}" type="presOf" srcId="{DC065CF9-9D72-4A50-8087-018ECDD2E56B}" destId="{80B0C58F-B910-496E-9848-63C3B1AAF97B}" srcOrd="0" destOrd="0" presId="urn:microsoft.com/office/officeart/2005/8/layout/hList9"/>
    <dgm:cxn modelId="{C55D5294-B82F-4A58-ADDC-3E069338A29A}" type="presOf" srcId="{2F09BC81-8EAE-433B-85EC-2228A8BAB3F0}" destId="{DBC29E56-A6F8-4CCA-823A-7DDBDA5BACBD}" srcOrd="1" destOrd="0" presId="urn:microsoft.com/office/officeart/2005/8/layout/hList9"/>
    <dgm:cxn modelId="{6322D377-E08E-4494-AD0A-0198EBDE9F06}" type="presOf" srcId="{0A55ED16-B320-4009-B3DA-804258124E9D}" destId="{3BFA59C1-D232-45A0-BB58-79922CE570ED}" srcOrd="0" destOrd="0" presId="urn:microsoft.com/office/officeart/2005/8/layout/hList9"/>
    <dgm:cxn modelId="{4504B2F1-0924-42A2-81E6-19C88CD6EFFA}" type="presOf" srcId="{EB5894AF-C4A0-4078-901F-67464C7A1DB0}" destId="{F680622A-9523-48DC-A22D-0D105CC41D35}" srcOrd="1" destOrd="0" presId="urn:microsoft.com/office/officeart/2005/8/layout/hList9"/>
    <dgm:cxn modelId="{977D6EEC-E87F-4775-A9EA-8DF5896ACFF7}" srcId="{05C64C1B-6C3F-41F5-999C-A0A471018FA7}" destId="{94FD8924-E3D4-4EA2-8012-BDB90F9C650A}" srcOrd="0" destOrd="0" parTransId="{529E4F80-0373-47D4-B84B-9144EFFCC68C}" sibTransId="{761C2D97-A0EF-4A8C-9544-AA57F3CE506A}"/>
    <dgm:cxn modelId="{2A4D88A9-D80E-482A-A875-829EC5E9BF12}" srcId="{E3760616-B813-4386-8403-F184E7F2D65B}" destId="{0A55ED16-B320-4009-B3DA-804258124E9D}" srcOrd="1" destOrd="0" parTransId="{324BD07A-BED8-4224-847A-94AD471D9BB2}" sibTransId="{678C9A1C-0627-466E-A97B-D88E9C764AE6}"/>
    <dgm:cxn modelId="{A15D7ED8-FD55-432C-9BAA-7047C43C6D09}" type="presParOf" srcId="{C3005E78-7C23-464B-A0AC-2B0C39393ED3}" destId="{F8B43998-F162-4D8D-A1EF-41F69571E21C}" srcOrd="0" destOrd="0" presId="urn:microsoft.com/office/officeart/2005/8/layout/hList9"/>
    <dgm:cxn modelId="{664B2519-F160-43D7-98CF-33AEDBD9436D}" type="presParOf" srcId="{C3005E78-7C23-464B-A0AC-2B0C39393ED3}" destId="{A1EE0607-D806-4CBF-B122-AE2A9654DB45}" srcOrd="1" destOrd="0" presId="urn:microsoft.com/office/officeart/2005/8/layout/hList9"/>
    <dgm:cxn modelId="{023F3085-7CF6-4CEC-92A5-30E82E73FB06}" type="presParOf" srcId="{A1EE0607-D806-4CBF-B122-AE2A9654DB45}" destId="{5AA92B44-7CE6-44A3-8DD2-AC8309C8444C}" srcOrd="0" destOrd="0" presId="urn:microsoft.com/office/officeart/2005/8/layout/hList9"/>
    <dgm:cxn modelId="{50CD80A1-2C48-483D-A84A-067BE74DAEDA}" type="presParOf" srcId="{A1EE0607-D806-4CBF-B122-AE2A9654DB45}" destId="{2F7A6E54-592C-4F05-809F-9329C66BC557}" srcOrd="1" destOrd="0" presId="urn:microsoft.com/office/officeart/2005/8/layout/hList9"/>
    <dgm:cxn modelId="{B93BD255-F192-4FA4-97A7-BEDD80DB0A58}" type="presParOf" srcId="{2F7A6E54-592C-4F05-809F-9329C66BC557}" destId="{8E47467B-2DB7-4DCA-A888-6485F75E6CA4}" srcOrd="0" destOrd="0" presId="urn:microsoft.com/office/officeart/2005/8/layout/hList9"/>
    <dgm:cxn modelId="{41A09961-6C48-4CBE-A8E3-D0999265CDA3}" type="presParOf" srcId="{2F7A6E54-592C-4F05-809F-9329C66BC557}" destId="{F680622A-9523-48DC-A22D-0D105CC41D35}" srcOrd="1" destOrd="0" presId="urn:microsoft.com/office/officeart/2005/8/layout/hList9"/>
    <dgm:cxn modelId="{0CC0263A-515A-4779-B407-3E35282F4E46}" type="presParOf" srcId="{A1EE0607-D806-4CBF-B122-AE2A9654DB45}" destId="{E344B939-3D66-4472-986D-3A8BBD3DF338}" srcOrd="2" destOrd="0" presId="urn:microsoft.com/office/officeart/2005/8/layout/hList9"/>
    <dgm:cxn modelId="{DB362A95-DA6C-48D2-BBBD-782824A49C04}" type="presParOf" srcId="{E344B939-3D66-4472-986D-3A8BBD3DF338}" destId="{DA192027-4DF6-4E97-A1E7-5FAB61CFFDDD}" srcOrd="0" destOrd="0" presId="urn:microsoft.com/office/officeart/2005/8/layout/hList9"/>
    <dgm:cxn modelId="{301557BA-B55F-4482-8E57-699B4E084D8E}" type="presParOf" srcId="{E344B939-3D66-4472-986D-3A8BBD3DF338}" destId="{DBC29E56-A6F8-4CCA-823A-7DDBDA5BACBD}" srcOrd="1" destOrd="0" presId="urn:microsoft.com/office/officeart/2005/8/layout/hList9"/>
    <dgm:cxn modelId="{B3C82EF8-6756-427F-910D-CD6F70EFC49E}" type="presParOf" srcId="{C3005E78-7C23-464B-A0AC-2B0C39393ED3}" destId="{33AF9C95-2B98-4DC4-8EF0-70E1F9E3CB8F}" srcOrd="2" destOrd="0" presId="urn:microsoft.com/office/officeart/2005/8/layout/hList9"/>
    <dgm:cxn modelId="{C11AEFC0-A527-4BE6-82FA-78B50CFE311A}" type="presParOf" srcId="{C3005E78-7C23-464B-A0AC-2B0C39393ED3}" destId="{630C47BA-0D06-437D-A788-DF8AF39EEC27}" srcOrd="3" destOrd="0" presId="urn:microsoft.com/office/officeart/2005/8/layout/hList9"/>
    <dgm:cxn modelId="{155BD51E-BAF0-450D-A571-1C4FF9E82B1D}" type="presParOf" srcId="{C3005E78-7C23-464B-A0AC-2B0C39393ED3}" destId="{6BBA2B84-4B37-4639-BE4C-5412D31276E5}" srcOrd="4" destOrd="0" presId="urn:microsoft.com/office/officeart/2005/8/layout/hList9"/>
    <dgm:cxn modelId="{E2677C5F-BA69-4731-80A3-D0BB97A1F0BC}" type="presParOf" srcId="{C3005E78-7C23-464B-A0AC-2B0C39393ED3}" destId="{BECBC68D-0E34-44B3-9B2B-513AB9BF9735}" srcOrd="5" destOrd="0" presId="urn:microsoft.com/office/officeart/2005/8/layout/hList9"/>
    <dgm:cxn modelId="{716E47E3-2892-4266-BBDD-205CFF2B0891}" type="presParOf" srcId="{C3005E78-7C23-464B-A0AC-2B0C39393ED3}" destId="{3F855870-B602-4CB8-AFA5-B22F133D9DF1}" srcOrd="6" destOrd="0" presId="urn:microsoft.com/office/officeart/2005/8/layout/hList9"/>
    <dgm:cxn modelId="{336AECCA-3C93-4296-902B-3E85CFDA3C19}" type="presParOf" srcId="{3F855870-B602-4CB8-AFA5-B22F133D9DF1}" destId="{EA021410-D954-4A7E-A378-42751CDB3CF8}" srcOrd="0" destOrd="0" presId="urn:microsoft.com/office/officeart/2005/8/layout/hList9"/>
    <dgm:cxn modelId="{1F30B8C1-CABF-43A6-BC67-2BA3ED7D3511}" type="presParOf" srcId="{3F855870-B602-4CB8-AFA5-B22F133D9DF1}" destId="{AC33F940-1597-45FA-92A0-CC3E9626A10C}" srcOrd="1" destOrd="0" presId="urn:microsoft.com/office/officeart/2005/8/layout/hList9"/>
    <dgm:cxn modelId="{059D8734-460F-477C-A2DB-3FB739A89252}" type="presParOf" srcId="{AC33F940-1597-45FA-92A0-CC3E9626A10C}" destId="{80B0C58F-B910-496E-9848-63C3B1AAF97B}" srcOrd="0" destOrd="0" presId="urn:microsoft.com/office/officeart/2005/8/layout/hList9"/>
    <dgm:cxn modelId="{02F9C8DE-12A2-42A9-9E85-028AE5BBBDE2}" type="presParOf" srcId="{AC33F940-1597-45FA-92A0-CC3E9626A10C}" destId="{CC769D34-9C1B-4C52-A0D3-953966B87756}" srcOrd="1" destOrd="0" presId="urn:microsoft.com/office/officeart/2005/8/layout/hList9"/>
    <dgm:cxn modelId="{6AF1C2D1-B300-42CB-9A31-2A4AC284ACE2}" type="presParOf" srcId="{3F855870-B602-4CB8-AFA5-B22F133D9DF1}" destId="{DF741293-5D46-40C8-9959-5DD446849005}" srcOrd="2" destOrd="0" presId="urn:microsoft.com/office/officeart/2005/8/layout/hList9"/>
    <dgm:cxn modelId="{3F56389D-5B7E-4D88-9892-64A3CBB451D0}" type="presParOf" srcId="{DF741293-5D46-40C8-9959-5DD446849005}" destId="{3BFA59C1-D232-45A0-BB58-79922CE570ED}" srcOrd="0" destOrd="0" presId="urn:microsoft.com/office/officeart/2005/8/layout/hList9"/>
    <dgm:cxn modelId="{F9F030CC-04DA-46FA-92A8-4996A89F746B}" type="presParOf" srcId="{DF741293-5D46-40C8-9959-5DD446849005}" destId="{D92C8D43-4306-4D91-BF0B-B1473847BB0A}" srcOrd="1" destOrd="0" presId="urn:microsoft.com/office/officeart/2005/8/layout/hList9"/>
    <dgm:cxn modelId="{037BD54C-8688-4D3D-9F9F-5324AAAE5577}" type="presParOf" srcId="{C3005E78-7C23-464B-A0AC-2B0C39393ED3}" destId="{99C188B7-3079-4090-AC35-B7E0CA6B08A3}" srcOrd="7" destOrd="0" presId="urn:microsoft.com/office/officeart/2005/8/layout/hList9"/>
    <dgm:cxn modelId="{D1C37046-A092-4DF5-ACCC-713915781026}" type="presParOf" srcId="{C3005E78-7C23-464B-A0AC-2B0C39393ED3}" destId="{8EB83577-1C3D-455C-810D-674F6BEA420F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650270-F74D-4A2E-8EC1-9A5E4E3C3F5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5F375632-463B-484E-A61C-35D7FF18AE50}">
      <dgm:prSet phldrT="[Texto]"/>
      <dgm:spPr/>
      <dgm:t>
        <a:bodyPr/>
        <a:lstStyle/>
        <a:p>
          <a:r>
            <a:rPr lang="es-ES" dirty="0" smtClean="0"/>
            <a:t>Obra civil, adecuación de naves o instalaciones necesarias para los aparatos anteriores. </a:t>
          </a:r>
          <a:endParaRPr lang="es-ES" dirty="0"/>
        </a:p>
      </dgm:t>
    </dgm:pt>
    <dgm:pt modelId="{F8D15E0F-7FB0-44ED-A9BB-F48718397939}" type="parTrans" cxnId="{39E74E32-3966-43E2-9B38-4BA0FAB68FA4}">
      <dgm:prSet/>
      <dgm:spPr/>
      <dgm:t>
        <a:bodyPr/>
        <a:lstStyle/>
        <a:p>
          <a:endParaRPr lang="es-ES"/>
        </a:p>
      </dgm:t>
    </dgm:pt>
    <dgm:pt modelId="{7F4559E4-7648-42AB-B40F-3D6703374506}" type="sibTrans" cxnId="{39E74E32-3966-43E2-9B38-4BA0FAB68FA4}">
      <dgm:prSet/>
      <dgm:spPr/>
      <dgm:t>
        <a:bodyPr/>
        <a:lstStyle/>
        <a:p>
          <a:endParaRPr lang="es-ES"/>
        </a:p>
      </dgm:t>
    </dgm:pt>
    <dgm:pt modelId="{806CC427-F092-438E-A37C-ED2B1A703208}">
      <dgm:prSet phldrT="[Texto]"/>
      <dgm:spPr/>
      <dgm:t>
        <a:bodyPr/>
        <a:lstStyle/>
        <a:p>
          <a:r>
            <a:rPr lang="es-ES" dirty="0" smtClean="0"/>
            <a:t>Edificación o instalación independiente  no productiva orientada a la mejora de la sostenibilidad y eficiencia</a:t>
          </a:r>
          <a:endParaRPr lang="es-ES" dirty="0"/>
        </a:p>
      </dgm:t>
    </dgm:pt>
    <dgm:pt modelId="{F974DE15-2A04-409B-A7A0-D36CC738D5F9}" type="parTrans" cxnId="{7D00B4AC-66F5-49F1-83DF-2013FBB77DE1}">
      <dgm:prSet/>
      <dgm:spPr/>
      <dgm:t>
        <a:bodyPr/>
        <a:lstStyle/>
        <a:p>
          <a:endParaRPr lang="es-ES"/>
        </a:p>
      </dgm:t>
    </dgm:pt>
    <dgm:pt modelId="{CD839930-E7BB-4FA0-BBEB-0A547A09F517}" type="sibTrans" cxnId="{7D00B4AC-66F5-49F1-83DF-2013FBB77DE1}">
      <dgm:prSet/>
      <dgm:spPr/>
      <dgm:t>
        <a:bodyPr/>
        <a:lstStyle/>
        <a:p>
          <a:endParaRPr lang="es-ES"/>
        </a:p>
      </dgm:t>
    </dgm:pt>
    <dgm:pt modelId="{38F7D3CA-854B-465F-96AA-9799EF7ABE36}">
      <dgm:prSet phldrT="[Texto]"/>
      <dgm:spPr/>
      <dgm:t>
        <a:bodyPr/>
        <a:lstStyle/>
        <a:p>
          <a:r>
            <a:rPr lang="es-ES" dirty="0" smtClean="0"/>
            <a:t>Inversión del mismo tipo que el aparato</a:t>
          </a:r>
          <a:endParaRPr lang="es-ES" dirty="0"/>
        </a:p>
      </dgm:t>
    </dgm:pt>
    <dgm:pt modelId="{BD9A21A8-734C-46C4-B97B-0D8EB13B533A}" type="parTrans" cxnId="{A1C30C44-AC7E-49BF-8EB7-3990319E856F}">
      <dgm:prSet/>
      <dgm:spPr/>
      <dgm:t>
        <a:bodyPr/>
        <a:lstStyle/>
        <a:p>
          <a:endParaRPr lang="es-ES"/>
        </a:p>
      </dgm:t>
    </dgm:pt>
    <dgm:pt modelId="{AA44BC0C-5919-41EB-A3B0-7323FA01F6E9}" type="sibTrans" cxnId="{A1C30C44-AC7E-49BF-8EB7-3990319E856F}">
      <dgm:prSet/>
      <dgm:spPr/>
      <dgm:t>
        <a:bodyPr/>
        <a:lstStyle/>
        <a:p>
          <a:endParaRPr lang="es-ES"/>
        </a:p>
      </dgm:t>
    </dgm:pt>
    <dgm:pt modelId="{93EE22FC-4F59-48E0-B484-7F4BAC381BD5}">
      <dgm:prSet phldrT="[Texto]"/>
      <dgm:spPr/>
      <dgm:t>
        <a:bodyPr/>
        <a:lstStyle/>
        <a:p>
          <a:r>
            <a:rPr lang="es-ES" b="1" dirty="0" smtClean="0"/>
            <a:t>Inversión separada</a:t>
          </a:r>
          <a:r>
            <a:rPr lang="es-ES" dirty="0" smtClean="0"/>
            <a:t>: coste completo</a:t>
          </a:r>
          <a:endParaRPr lang="es-ES" dirty="0"/>
        </a:p>
      </dgm:t>
    </dgm:pt>
    <dgm:pt modelId="{6B335312-6B5C-439A-B8EA-846328A630B6}" type="parTrans" cxnId="{63EFDBBA-1557-4F18-B41E-5AE776AB40E7}">
      <dgm:prSet/>
      <dgm:spPr/>
      <dgm:t>
        <a:bodyPr/>
        <a:lstStyle/>
        <a:p>
          <a:endParaRPr lang="es-ES"/>
        </a:p>
      </dgm:t>
    </dgm:pt>
    <dgm:pt modelId="{C2FF93A7-2B8C-482B-82C1-0D650FBD1423}" type="sibTrans" cxnId="{63EFDBBA-1557-4F18-B41E-5AE776AB40E7}">
      <dgm:prSet/>
      <dgm:spPr/>
      <dgm:t>
        <a:bodyPr/>
        <a:lstStyle/>
        <a:p>
          <a:endParaRPr lang="es-ES"/>
        </a:p>
      </dgm:t>
    </dgm:pt>
    <dgm:pt modelId="{225ADA21-1063-4BED-8BC7-A651E9B39470}">
      <dgm:prSet phldrT="[Texto]"/>
      <dgm:spPr/>
      <dgm:t>
        <a:bodyPr/>
        <a:lstStyle/>
        <a:p>
          <a:r>
            <a:rPr lang="es-ES" b="1" dirty="0" smtClean="0"/>
            <a:t>Inversión no separada</a:t>
          </a:r>
          <a:r>
            <a:rPr lang="es-ES" dirty="0" smtClean="0"/>
            <a:t>: diferencia entre la instalación/obra civil del aparato y la que tendría el aparato sin ayuda</a:t>
          </a:r>
          <a:endParaRPr lang="es-ES" dirty="0"/>
        </a:p>
      </dgm:t>
    </dgm:pt>
    <dgm:pt modelId="{0D04C8B6-B63D-48F7-8673-588EE78DACC9}" type="parTrans" cxnId="{3D0401BD-2117-47CA-B443-DE10B06F3449}">
      <dgm:prSet/>
      <dgm:spPr/>
      <dgm:t>
        <a:bodyPr/>
        <a:lstStyle/>
        <a:p>
          <a:endParaRPr lang="es-ES"/>
        </a:p>
      </dgm:t>
    </dgm:pt>
    <dgm:pt modelId="{09FF7619-7656-4FC3-93D9-FC263973F686}" type="sibTrans" cxnId="{3D0401BD-2117-47CA-B443-DE10B06F3449}">
      <dgm:prSet/>
      <dgm:spPr/>
      <dgm:t>
        <a:bodyPr/>
        <a:lstStyle/>
        <a:p>
          <a:endParaRPr lang="es-ES"/>
        </a:p>
      </dgm:t>
    </dgm:pt>
    <dgm:pt modelId="{356ECB40-1651-4771-B8A8-0C8542414071}">
      <dgm:prSet phldrT="[Texto]"/>
      <dgm:spPr/>
      <dgm:t>
        <a:bodyPr/>
        <a:lstStyle/>
        <a:p>
          <a:r>
            <a:rPr lang="es-ES" dirty="0" smtClean="0"/>
            <a:t>Inversión separada: coste completo</a:t>
          </a:r>
          <a:endParaRPr lang="es-ES" dirty="0"/>
        </a:p>
      </dgm:t>
    </dgm:pt>
    <dgm:pt modelId="{5FD5C90A-030B-4FA1-B7F8-57C26FF93DF8}" type="parTrans" cxnId="{D4679C71-20A9-452E-8C9C-49B977EDC2D9}">
      <dgm:prSet/>
      <dgm:spPr/>
      <dgm:t>
        <a:bodyPr/>
        <a:lstStyle/>
        <a:p>
          <a:endParaRPr lang="es-ES"/>
        </a:p>
      </dgm:t>
    </dgm:pt>
    <dgm:pt modelId="{EAB8C7B8-C1CF-4DE2-B115-4D258126E80C}" type="sibTrans" cxnId="{D4679C71-20A9-452E-8C9C-49B977EDC2D9}">
      <dgm:prSet/>
      <dgm:spPr/>
      <dgm:t>
        <a:bodyPr/>
        <a:lstStyle/>
        <a:p>
          <a:endParaRPr lang="es-ES"/>
        </a:p>
      </dgm:t>
    </dgm:pt>
    <dgm:pt modelId="{431BC0D3-7E51-4E45-A331-BA717A1D6284}">
      <dgm:prSet phldrT="[Texto]" custT="1"/>
      <dgm:spPr/>
      <dgm:t>
        <a:bodyPr/>
        <a:lstStyle/>
        <a:p>
          <a:r>
            <a:rPr lang="es-ES" sz="1050" dirty="0" smtClean="0"/>
            <a:t>Tipo de coste</a:t>
          </a:r>
          <a:endParaRPr lang="es-ES" sz="1050" dirty="0"/>
        </a:p>
      </dgm:t>
    </dgm:pt>
    <dgm:pt modelId="{4C725E5F-B1CB-45E9-AEDA-6E67091D7691}" type="sibTrans" cxnId="{55EEEC9A-A943-496C-8772-5ECBB92A6D8B}">
      <dgm:prSet/>
      <dgm:spPr/>
      <dgm:t>
        <a:bodyPr/>
        <a:lstStyle/>
        <a:p>
          <a:endParaRPr lang="es-ES"/>
        </a:p>
      </dgm:t>
    </dgm:pt>
    <dgm:pt modelId="{1A53D096-2944-459F-AA9C-222110447622}" type="parTrans" cxnId="{55EEEC9A-A943-496C-8772-5ECBB92A6D8B}">
      <dgm:prSet/>
      <dgm:spPr/>
      <dgm:t>
        <a:bodyPr/>
        <a:lstStyle/>
        <a:p>
          <a:endParaRPr lang="es-ES"/>
        </a:p>
      </dgm:t>
    </dgm:pt>
    <dgm:pt modelId="{A54DD7A0-64F2-41AF-864B-8EBC853A7DE8}" type="pres">
      <dgm:prSet presAssocID="{3F650270-F74D-4A2E-8EC1-9A5E4E3C3F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6D159DB-EDC8-4CB9-9F11-0592051FF4D9}" type="pres">
      <dgm:prSet presAssocID="{431BC0D3-7E51-4E45-A331-BA717A1D6284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AB0FC31-58F0-40BC-A574-5274F783C433}" type="pres">
      <dgm:prSet presAssocID="{431BC0D3-7E51-4E45-A331-BA717A1D6284}" presName="rootComposite1" presStyleCnt="0"/>
      <dgm:spPr/>
      <dgm:t>
        <a:bodyPr/>
        <a:lstStyle/>
        <a:p>
          <a:endParaRPr lang="es-ES"/>
        </a:p>
      </dgm:t>
    </dgm:pt>
    <dgm:pt modelId="{6D3D1FEA-74BF-4378-90D2-1325D80188D2}" type="pres">
      <dgm:prSet presAssocID="{431BC0D3-7E51-4E45-A331-BA717A1D6284}" presName="rootText1" presStyleLbl="node0" presStyleIdx="0" presStyleCnt="1" custLinFactNeighborY="-510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D591C5-5D2C-49AA-93A4-2C89E3D3020A}" type="pres">
      <dgm:prSet presAssocID="{431BC0D3-7E51-4E45-A331-BA717A1D6284}" presName="rootConnector1" presStyleLbl="node1" presStyleIdx="0" presStyleCnt="0"/>
      <dgm:spPr/>
      <dgm:t>
        <a:bodyPr/>
        <a:lstStyle/>
        <a:p>
          <a:endParaRPr lang="es-ES"/>
        </a:p>
      </dgm:t>
    </dgm:pt>
    <dgm:pt modelId="{F77C344F-31B5-4B56-AD4A-8D40B9BFF5A2}" type="pres">
      <dgm:prSet presAssocID="{431BC0D3-7E51-4E45-A331-BA717A1D6284}" presName="hierChild2" presStyleCnt="0"/>
      <dgm:spPr/>
      <dgm:t>
        <a:bodyPr/>
        <a:lstStyle/>
        <a:p>
          <a:endParaRPr lang="es-ES"/>
        </a:p>
      </dgm:t>
    </dgm:pt>
    <dgm:pt modelId="{1E7286F9-3C9A-4720-AA84-7B11BAB5F264}" type="pres">
      <dgm:prSet presAssocID="{F8D15E0F-7FB0-44ED-A9BB-F48718397939}" presName="Name64" presStyleLbl="parChTrans1D2" presStyleIdx="0" presStyleCnt="2"/>
      <dgm:spPr/>
      <dgm:t>
        <a:bodyPr/>
        <a:lstStyle/>
        <a:p>
          <a:endParaRPr lang="es-ES"/>
        </a:p>
      </dgm:t>
    </dgm:pt>
    <dgm:pt modelId="{C7F0A773-E985-41B3-969C-372D5DE395BC}" type="pres">
      <dgm:prSet presAssocID="{5F375632-463B-484E-A61C-35D7FF18AE5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D6CB5C7-9799-42A6-A9AB-500DBE372FE0}" type="pres">
      <dgm:prSet presAssocID="{5F375632-463B-484E-A61C-35D7FF18AE50}" presName="rootComposite" presStyleCnt="0"/>
      <dgm:spPr/>
      <dgm:t>
        <a:bodyPr/>
        <a:lstStyle/>
        <a:p>
          <a:endParaRPr lang="es-ES"/>
        </a:p>
      </dgm:t>
    </dgm:pt>
    <dgm:pt modelId="{3CE68EE9-159D-4F66-8AD9-0A74FC2382AB}" type="pres">
      <dgm:prSet presAssocID="{5F375632-463B-484E-A61C-35D7FF18AE50}" presName="rootText" presStyleLbl="node2" presStyleIdx="0" presStyleCnt="2" custScaleX="122203" custLinFactNeighborY="-484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457C46-B05F-44F2-A56D-4FB9B134F378}" type="pres">
      <dgm:prSet presAssocID="{5F375632-463B-484E-A61C-35D7FF18AE50}" presName="rootConnector" presStyleLbl="node2" presStyleIdx="0" presStyleCnt="2"/>
      <dgm:spPr/>
      <dgm:t>
        <a:bodyPr/>
        <a:lstStyle/>
        <a:p>
          <a:endParaRPr lang="es-ES"/>
        </a:p>
      </dgm:t>
    </dgm:pt>
    <dgm:pt modelId="{727B924C-8D06-4652-8047-4B9146D4681D}" type="pres">
      <dgm:prSet presAssocID="{5F375632-463B-484E-A61C-35D7FF18AE50}" presName="hierChild4" presStyleCnt="0"/>
      <dgm:spPr/>
      <dgm:t>
        <a:bodyPr/>
        <a:lstStyle/>
        <a:p>
          <a:endParaRPr lang="es-ES"/>
        </a:p>
      </dgm:t>
    </dgm:pt>
    <dgm:pt modelId="{BAAE95D5-EDFC-4C6A-BC63-98C63E03BC33}" type="pres">
      <dgm:prSet presAssocID="{BD9A21A8-734C-46C4-B97B-0D8EB13B533A}" presName="Name64" presStyleLbl="parChTrans1D3" presStyleIdx="0" presStyleCnt="2"/>
      <dgm:spPr/>
      <dgm:t>
        <a:bodyPr/>
        <a:lstStyle/>
        <a:p>
          <a:endParaRPr lang="es-ES"/>
        </a:p>
      </dgm:t>
    </dgm:pt>
    <dgm:pt modelId="{74C1A52D-1DB8-4B43-B287-79497CE4CC97}" type="pres">
      <dgm:prSet presAssocID="{38F7D3CA-854B-465F-96AA-9799EF7ABE3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76E5705-2005-4845-8CE6-DAC808E7E296}" type="pres">
      <dgm:prSet presAssocID="{38F7D3CA-854B-465F-96AA-9799EF7ABE36}" presName="rootComposite" presStyleCnt="0"/>
      <dgm:spPr/>
      <dgm:t>
        <a:bodyPr/>
        <a:lstStyle/>
        <a:p>
          <a:endParaRPr lang="es-ES"/>
        </a:p>
      </dgm:t>
    </dgm:pt>
    <dgm:pt modelId="{06A40705-BA7C-4CAD-AC54-BCA7A801547D}" type="pres">
      <dgm:prSet presAssocID="{38F7D3CA-854B-465F-96AA-9799EF7ABE36}" presName="rootText" presStyleLbl="node3" presStyleIdx="0" presStyleCnt="2" custLinFactNeighborY="-484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E14CDE1-3355-41BA-B6DF-05A228454CA6}" type="pres">
      <dgm:prSet presAssocID="{38F7D3CA-854B-465F-96AA-9799EF7ABE36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8FE0F6-0971-4AC8-A4F6-6F1F1A075AD2}" type="pres">
      <dgm:prSet presAssocID="{38F7D3CA-854B-465F-96AA-9799EF7ABE36}" presName="hierChild4" presStyleCnt="0"/>
      <dgm:spPr/>
      <dgm:t>
        <a:bodyPr/>
        <a:lstStyle/>
        <a:p>
          <a:endParaRPr lang="es-ES"/>
        </a:p>
      </dgm:t>
    </dgm:pt>
    <dgm:pt modelId="{8D077902-4BD6-42B6-B3F9-7434A8327131}" type="pres">
      <dgm:prSet presAssocID="{6B335312-6B5C-439A-B8EA-846328A630B6}" presName="Name64" presStyleLbl="parChTrans1D4" presStyleIdx="0" presStyleCnt="2"/>
      <dgm:spPr/>
      <dgm:t>
        <a:bodyPr/>
        <a:lstStyle/>
        <a:p>
          <a:endParaRPr lang="es-ES"/>
        </a:p>
      </dgm:t>
    </dgm:pt>
    <dgm:pt modelId="{04D4B122-805D-4A11-89B6-BCD34DCD3E4E}" type="pres">
      <dgm:prSet presAssocID="{93EE22FC-4F59-48E0-B484-7F4BAC381BD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E223385-23F1-4093-82ED-B3A851075A0D}" type="pres">
      <dgm:prSet presAssocID="{93EE22FC-4F59-48E0-B484-7F4BAC381BD5}" presName="rootComposite" presStyleCnt="0"/>
      <dgm:spPr/>
      <dgm:t>
        <a:bodyPr/>
        <a:lstStyle/>
        <a:p>
          <a:endParaRPr lang="es-ES"/>
        </a:p>
      </dgm:t>
    </dgm:pt>
    <dgm:pt modelId="{AB4E6A11-C526-4A67-8505-CC82C40EE4B1}" type="pres">
      <dgm:prSet presAssocID="{93EE22FC-4F59-48E0-B484-7F4BAC381BD5}" presName="rootText" presStyleLbl="node4" presStyleIdx="0" presStyleCnt="2" custScaleX="113568" custLinFactNeighborY="-251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DE4492-BE36-4222-91F0-6D23607B3E90}" type="pres">
      <dgm:prSet presAssocID="{93EE22FC-4F59-48E0-B484-7F4BAC381BD5}" presName="rootConnector" presStyleLbl="node4" presStyleIdx="0" presStyleCnt="2"/>
      <dgm:spPr/>
      <dgm:t>
        <a:bodyPr/>
        <a:lstStyle/>
        <a:p>
          <a:endParaRPr lang="es-ES"/>
        </a:p>
      </dgm:t>
    </dgm:pt>
    <dgm:pt modelId="{0250EB45-B2F5-4DA3-8E0D-539FE3533C38}" type="pres">
      <dgm:prSet presAssocID="{93EE22FC-4F59-48E0-B484-7F4BAC381BD5}" presName="hierChild4" presStyleCnt="0"/>
      <dgm:spPr/>
      <dgm:t>
        <a:bodyPr/>
        <a:lstStyle/>
        <a:p>
          <a:endParaRPr lang="es-ES"/>
        </a:p>
      </dgm:t>
    </dgm:pt>
    <dgm:pt modelId="{9923FEFF-FA2E-41D2-B900-897A415191FE}" type="pres">
      <dgm:prSet presAssocID="{93EE22FC-4F59-48E0-B484-7F4BAC381BD5}" presName="hierChild5" presStyleCnt="0"/>
      <dgm:spPr/>
      <dgm:t>
        <a:bodyPr/>
        <a:lstStyle/>
        <a:p>
          <a:endParaRPr lang="es-ES"/>
        </a:p>
      </dgm:t>
    </dgm:pt>
    <dgm:pt modelId="{41C7DA56-B5FF-4D25-BAE8-995B2BE495E4}" type="pres">
      <dgm:prSet presAssocID="{0D04C8B6-B63D-48F7-8673-588EE78DACC9}" presName="Name64" presStyleLbl="parChTrans1D4" presStyleIdx="1" presStyleCnt="2"/>
      <dgm:spPr/>
      <dgm:t>
        <a:bodyPr/>
        <a:lstStyle/>
        <a:p>
          <a:endParaRPr lang="es-ES"/>
        </a:p>
      </dgm:t>
    </dgm:pt>
    <dgm:pt modelId="{87ADE870-C721-41FF-916F-F2E863CAFBDC}" type="pres">
      <dgm:prSet presAssocID="{225ADA21-1063-4BED-8BC7-A651E9B3947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1F06D0D-D970-423D-9A4C-866E98CCE75F}" type="pres">
      <dgm:prSet presAssocID="{225ADA21-1063-4BED-8BC7-A651E9B39470}" presName="rootComposite" presStyleCnt="0"/>
      <dgm:spPr/>
      <dgm:t>
        <a:bodyPr/>
        <a:lstStyle/>
        <a:p>
          <a:endParaRPr lang="es-ES"/>
        </a:p>
      </dgm:t>
    </dgm:pt>
    <dgm:pt modelId="{3789AC8E-08A1-4B58-B64E-7390CE6F8D4C}" type="pres">
      <dgm:prSet presAssocID="{225ADA21-1063-4BED-8BC7-A651E9B39470}" presName="rootText" presStyleLbl="node4" presStyleIdx="1" presStyleCnt="2" custScaleX="113313" custLinFactNeighborY="-423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FA1CD2-32A5-420C-99DD-F2D3AACD03CF}" type="pres">
      <dgm:prSet presAssocID="{225ADA21-1063-4BED-8BC7-A651E9B39470}" presName="rootConnector" presStyleLbl="node4" presStyleIdx="1" presStyleCnt="2"/>
      <dgm:spPr/>
      <dgm:t>
        <a:bodyPr/>
        <a:lstStyle/>
        <a:p>
          <a:endParaRPr lang="es-ES"/>
        </a:p>
      </dgm:t>
    </dgm:pt>
    <dgm:pt modelId="{5BE909D4-7474-4CC9-8391-277B52718889}" type="pres">
      <dgm:prSet presAssocID="{225ADA21-1063-4BED-8BC7-A651E9B39470}" presName="hierChild4" presStyleCnt="0"/>
      <dgm:spPr/>
      <dgm:t>
        <a:bodyPr/>
        <a:lstStyle/>
        <a:p>
          <a:endParaRPr lang="es-ES"/>
        </a:p>
      </dgm:t>
    </dgm:pt>
    <dgm:pt modelId="{AC268708-5739-49F5-AB08-0F751EA5BFA2}" type="pres">
      <dgm:prSet presAssocID="{225ADA21-1063-4BED-8BC7-A651E9B39470}" presName="hierChild5" presStyleCnt="0"/>
      <dgm:spPr/>
      <dgm:t>
        <a:bodyPr/>
        <a:lstStyle/>
        <a:p>
          <a:endParaRPr lang="es-ES"/>
        </a:p>
      </dgm:t>
    </dgm:pt>
    <dgm:pt modelId="{F6479F9A-C5B8-45C2-AEA8-A5C6E7EA0560}" type="pres">
      <dgm:prSet presAssocID="{38F7D3CA-854B-465F-96AA-9799EF7ABE36}" presName="hierChild5" presStyleCnt="0"/>
      <dgm:spPr/>
      <dgm:t>
        <a:bodyPr/>
        <a:lstStyle/>
        <a:p>
          <a:endParaRPr lang="es-ES"/>
        </a:p>
      </dgm:t>
    </dgm:pt>
    <dgm:pt modelId="{0E5ADBE3-A632-4E6F-B2BD-09F9F65AAAA9}" type="pres">
      <dgm:prSet presAssocID="{5F375632-463B-484E-A61C-35D7FF18AE50}" presName="hierChild5" presStyleCnt="0"/>
      <dgm:spPr/>
      <dgm:t>
        <a:bodyPr/>
        <a:lstStyle/>
        <a:p>
          <a:endParaRPr lang="es-ES"/>
        </a:p>
      </dgm:t>
    </dgm:pt>
    <dgm:pt modelId="{8D781A1B-3974-4661-A959-D7E76065FAA6}" type="pres">
      <dgm:prSet presAssocID="{F974DE15-2A04-409B-A7A0-D36CC738D5F9}" presName="Name64" presStyleLbl="parChTrans1D2" presStyleIdx="1" presStyleCnt="2"/>
      <dgm:spPr/>
      <dgm:t>
        <a:bodyPr/>
        <a:lstStyle/>
        <a:p>
          <a:endParaRPr lang="es-ES"/>
        </a:p>
      </dgm:t>
    </dgm:pt>
    <dgm:pt modelId="{CB9EFBD9-045B-4999-8BBC-C7445C137B22}" type="pres">
      <dgm:prSet presAssocID="{806CC427-F092-438E-A37C-ED2B1A70320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7274140-BC3D-471D-89CA-05065A290A23}" type="pres">
      <dgm:prSet presAssocID="{806CC427-F092-438E-A37C-ED2B1A703208}" presName="rootComposite" presStyleCnt="0"/>
      <dgm:spPr/>
      <dgm:t>
        <a:bodyPr/>
        <a:lstStyle/>
        <a:p>
          <a:endParaRPr lang="es-ES"/>
        </a:p>
      </dgm:t>
    </dgm:pt>
    <dgm:pt modelId="{1F768AF7-5361-4AC3-9042-6A4BFDFE65E0}" type="pres">
      <dgm:prSet presAssocID="{806CC427-F092-438E-A37C-ED2B1A703208}" presName="rootText" presStyleLbl="node2" presStyleIdx="1" presStyleCnt="2" custScaleX="123239" custLinFactNeighborY="-510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5F65F5-5002-42DD-B485-452370F135CD}" type="pres">
      <dgm:prSet presAssocID="{806CC427-F092-438E-A37C-ED2B1A703208}" presName="rootConnector" presStyleLbl="node2" presStyleIdx="1" presStyleCnt="2"/>
      <dgm:spPr/>
      <dgm:t>
        <a:bodyPr/>
        <a:lstStyle/>
        <a:p>
          <a:endParaRPr lang="es-ES"/>
        </a:p>
      </dgm:t>
    </dgm:pt>
    <dgm:pt modelId="{FACD42D8-5C76-4BFD-958A-1173462BD2F4}" type="pres">
      <dgm:prSet presAssocID="{806CC427-F092-438E-A37C-ED2B1A703208}" presName="hierChild4" presStyleCnt="0"/>
      <dgm:spPr/>
      <dgm:t>
        <a:bodyPr/>
        <a:lstStyle/>
        <a:p>
          <a:endParaRPr lang="es-ES"/>
        </a:p>
      </dgm:t>
    </dgm:pt>
    <dgm:pt modelId="{C8CE06F1-C19B-4B50-B52B-B7C992DC2CB5}" type="pres">
      <dgm:prSet presAssocID="{5FD5C90A-030B-4FA1-B7F8-57C26FF93DF8}" presName="Name64" presStyleLbl="parChTrans1D3" presStyleIdx="1" presStyleCnt="2"/>
      <dgm:spPr/>
      <dgm:t>
        <a:bodyPr/>
        <a:lstStyle/>
        <a:p>
          <a:endParaRPr lang="es-ES"/>
        </a:p>
      </dgm:t>
    </dgm:pt>
    <dgm:pt modelId="{25C25A02-F957-469A-99C8-8128B18C2322}" type="pres">
      <dgm:prSet presAssocID="{356ECB40-1651-4771-B8A8-0C854241407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23896AD6-F819-4010-AEE4-357C84B488E2}" type="pres">
      <dgm:prSet presAssocID="{356ECB40-1651-4771-B8A8-0C8542414071}" presName="rootComposite" presStyleCnt="0"/>
      <dgm:spPr/>
      <dgm:t>
        <a:bodyPr/>
        <a:lstStyle/>
        <a:p>
          <a:endParaRPr lang="es-ES"/>
        </a:p>
      </dgm:t>
    </dgm:pt>
    <dgm:pt modelId="{272F5226-3F9D-4BF9-83B5-CF954C8CCABF}" type="pres">
      <dgm:prSet presAssocID="{356ECB40-1651-4771-B8A8-0C8542414071}" presName="rootText" presStyleLbl="node3" presStyleIdx="1" presStyleCnt="2" custLinFactNeighborY="-510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440704-FCC8-4441-ABD4-42DF7447411E}" type="pres">
      <dgm:prSet presAssocID="{356ECB40-1651-4771-B8A8-0C8542414071}" presName="rootConnector" presStyleLbl="node3" presStyleIdx="1" presStyleCnt="2"/>
      <dgm:spPr/>
      <dgm:t>
        <a:bodyPr/>
        <a:lstStyle/>
        <a:p>
          <a:endParaRPr lang="es-ES"/>
        </a:p>
      </dgm:t>
    </dgm:pt>
    <dgm:pt modelId="{79F7DB71-0632-4C5A-B9DD-EFFE3EC1AEC7}" type="pres">
      <dgm:prSet presAssocID="{356ECB40-1651-4771-B8A8-0C8542414071}" presName="hierChild4" presStyleCnt="0"/>
      <dgm:spPr/>
      <dgm:t>
        <a:bodyPr/>
        <a:lstStyle/>
        <a:p>
          <a:endParaRPr lang="es-ES"/>
        </a:p>
      </dgm:t>
    </dgm:pt>
    <dgm:pt modelId="{69EED7FA-FF09-4A02-B738-8CC30CB5829F}" type="pres">
      <dgm:prSet presAssocID="{356ECB40-1651-4771-B8A8-0C8542414071}" presName="hierChild5" presStyleCnt="0"/>
      <dgm:spPr/>
      <dgm:t>
        <a:bodyPr/>
        <a:lstStyle/>
        <a:p>
          <a:endParaRPr lang="es-ES"/>
        </a:p>
      </dgm:t>
    </dgm:pt>
    <dgm:pt modelId="{C910CE8A-C793-4A76-95EA-AA5F350910BE}" type="pres">
      <dgm:prSet presAssocID="{806CC427-F092-438E-A37C-ED2B1A703208}" presName="hierChild5" presStyleCnt="0"/>
      <dgm:spPr/>
      <dgm:t>
        <a:bodyPr/>
        <a:lstStyle/>
        <a:p>
          <a:endParaRPr lang="es-ES"/>
        </a:p>
      </dgm:t>
    </dgm:pt>
    <dgm:pt modelId="{1530CBB5-F81B-4968-A605-7FC7DFD99548}" type="pres">
      <dgm:prSet presAssocID="{431BC0D3-7E51-4E45-A331-BA717A1D6284}" presName="hierChild3" presStyleCnt="0"/>
      <dgm:spPr/>
      <dgm:t>
        <a:bodyPr/>
        <a:lstStyle/>
        <a:p>
          <a:endParaRPr lang="es-ES"/>
        </a:p>
      </dgm:t>
    </dgm:pt>
  </dgm:ptLst>
  <dgm:cxnLst>
    <dgm:cxn modelId="{3222DA93-854E-487A-9546-2E2623A91D93}" type="presOf" srcId="{806CC427-F092-438E-A37C-ED2B1A703208}" destId="{1F768AF7-5361-4AC3-9042-6A4BFDFE65E0}" srcOrd="0" destOrd="0" presId="urn:microsoft.com/office/officeart/2009/3/layout/HorizontalOrganizationChart"/>
    <dgm:cxn modelId="{3CCD68D0-0E9B-410A-8F3F-CC1161EA5D79}" type="presOf" srcId="{806CC427-F092-438E-A37C-ED2B1A703208}" destId="{7E5F65F5-5002-42DD-B485-452370F135CD}" srcOrd="1" destOrd="0" presId="urn:microsoft.com/office/officeart/2009/3/layout/HorizontalOrganizationChart"/>
    <dgm:cxn modelId="{3D0401BD-2117-47CA-B443-DE10B06F3449}" srcId="{38F7D3CA-854B-465F-96AA-9799EF7ABE36}" destId="{225ADA21-1063-4BED-8BC7-A651E9B39470}" srcOrd="1" destOrd="0" parTransId="{0D04C8B6-B63D-48F7-8673-588EE78DACC9}" sibTransId="{09FF7619-7656-4FC3-93D9-FC263973F686}"/>
    <dgm:cxn modelId="{09A01108-A58D-4945-9376-BADF4A09EE70}" type="presOf" srcId="{93EE22FC-4F59-48E0-B484-7F4BAC381BD5}" destId="{1DDE4492-BE36-4222-91F0-6D23607B3E90}" srcOrd="1" destOrd="0" presId="urn:microsoft.com/office/officeart/2009/3/layout/HorizontalOrganizationChart"/>
    <dgm:cxn modelId="{A1C30C44-AC7E-49BF-8EB7-3990319E856F}" srcId="{5F375632-463B-484E-A61C-35D7FF18AE50}" destId="{38F7D3CA-854B-465F-96AA-9799EF7ABE36}" srcOrd="0" destOrd="0" parTransId="{BD9A21A8-734C-46C4-B97B-0D8EB13B533A}" sibTransId="{AA44BC0C-5919-41EB-A3B0-7323FA01F6E9}"/>
    <dgm:cxn modelId="{5FE87A44-15D4-403E-B6B1-81C88DABF534}" type="presOf" srcId="{431BC0D3-7E51-4E45-A331-BA717A1D6284}" destId="{19D591C5-5D2C-49AA-93A4-2C89E3D3020A}" srcOrd="1" destOrd="0" presId="urn:microsoft.com/office/officeart/2009/3/layout/HorizontalOrganizationChart"/>
    <dgm:cxn modelId="{E7C55F8D-E300-469C-9C8C-FD8EE819CB79}" type="presOf" srcId="{38F7D3CA-854B-465F-96AA-9799EF7ABE36}" destId="{06A40705-BA7C-4CAD-AC54-BCA7A801547D}" srcOrd="0" destOrd="0" presId="urn:microsoft.com/office/officeart/2009/3/layout/HorizontalOrganizationChart"/>
    <dgm:cxn modelId="{3B86A4B1-DF19-41CF-B11D-17A0217C0B26}" type="presOf" srcId="{0D04C8B6-B63D-48F7-8673-588EE78DACC9}" destId="{41C7DA56-B5FF-4D25-BAE8-995B2BE495E4}" srcOrd="0" destOrd="0" presId="urn:microsoft.com/office/officeart/2009/3/layout/HorizontalOrganizationChart"/>
    <dgm:cxn modelId="{B70A37BA-81BB-4930-8E38-E50D6C7A68C5}" type="presOf" srcId="{BD9A21A8-734C-46C4-B97B-0D8EB13B533A}" destId="{BAAE95D5-EDFC-4C6A-BC63-98C63E03BC33}" srcOrd="0" destOrd="0" presId="urn:microsoft.com/office/officeart/2009/3/layout/HorizontalOrganizationChart"/>
    <dgm:cxn modelId="{2538E650-F5EE-4FE1-80B9-D9F1AC7CD5BA}" type="presOf" srcId="{225ADA21-1063-4BED-8BC7-A651E9B39470}" destId="{F6FA1CD2-32A5-420C-99DD-F2D3AACD03CF}" srcOrd="1" destOrd="0" presId="urn:microsoft.com/office/officeart/2009/3/layout/HorizontalOrganizationChart"/>
    <dgm:cxn modelId="{9BDF2418-44CE-4717-8F89-74E5EEA56CFF}" type="presOf" srcId="{5F375632-463B-484E-A61C-35D7FF18AE50}" destId="{3CE68EE9-159D-4F66-8AD9-0A74FC2382AB}" srcOrd="0" destOrd="0" presId="urn:microsoft.com/office/officeart/2009/3/layout/HorizontalOrganizationChart"/>
    <dgm:cxn modelId="{D4679C71-20A9-452E-8C9C-49B977EDC2D9}" srcId="{806CC427-F092-438E-A37C-ED2B1A703208}" destId="{356ECB40-1651-4771-B8A8-0C8542414071}" srcOrd="0" destOrd="0" parTransId="{5FD5C90A-030B-4FA1-B7F8-57C26FF93DF8}" sibTransId="{EAB8C7B8-C1CF-4DE2-B115-4D258126E80C}"/>
    <dgm:cxn modelId="{63EFDBBA-1557-4F18-B41E-5AE776AB40E7}" srcId="{38F7D3CA-854B-465F-96AA-9799EF7ABE36}" destId="{93EE22FC-4F59-48E0-B484-7F4BAC381BD5}" srcOrd="0" destOrd="0" parTransId="{6B335312-6B5C-439A-B8EA-846328A630B6}" sibTransId="{C2FF93A7-2B8C-482B-82C1-0D650FBD1423}"/>
    <dgm:cxn modelId="{9BA81F03-5615-4E70-B9F1-F7F823CC440E}" type="presOf" srcId="{3F650270-F74D-4A2E-8EC1-9A5E4E3C3F5D}" destId="{A54DD7A0-64F2-41AF-864B-8EBC853A7DE8}" srcOrd="0" destOrd="0" presId="urn:microsoft.com/office/officeart/2009/3/layout/HorizontalOrganizationChart"/>
    <dgm:cxn modelId="{55FA4CFA-B753-41B0-9B5A-A5122C3779BE}" type="presOf" srcId="{5FD5C90A-030B-4FA1-B7F8-57C26FF93DF8}" destId="{C8CE06F1-C19B-4B50-B52B-B7C992DC2CB5}" srcOrd="0" destOrd="0" presId="urn:microsoft.com/office/officeart/2009/3/layout/HorizontalOrganizationChart"/>
    <dgm:cxn modelId="{01487CA6-1F58-4AFB-A45F-445FF1C322F4}" type="presOf" srcId="{431BC0D3-7E51-4E45-A331-BA717A1D6284}" destId="{6D3D1FEA-74BF-4378-90D2-1325D80188D2}" srcOrd="0" destOrd="0" presId="urn:microsoft.com/office/officeart/2009/3/layout/HorizontalOrganizationChart"/>
    <dgm:cxn modelId="{42EB4BC7-C84E-4414-8C5A-4F19AB9B2AAD}" type="presOf" srcId="{356ECB40-1651-4771-B8A8-0C8542414071}" destId="{A1440704-FCC8-4441-ABD4-42DF7447411E}" srcOrd="1" destOrd="0" presId="urn:microsoft.com/office/officeart/2009/3/layout/HorizontalOrganizationChart"/>
    <dgm:cxn modelId="{34275138-36E1-47F7-A318-391DF746AFC8}" type="presOf" srcId="{93EE22FC-4F59-48E0-B484-7F4BAC381BD5}" destId="{AB4E6A11-C526-4A67-8505-CC82C40EE4B1}" srcOrd="0" destOrd="0" presId="urn:microsoft.com/office/officeart/2009/3/layout/HorizontalOrganizationChart"/>
    <dgm:cxn modelId="{7D00B4AC-66F5-49F1-83DF-2013FBB77DE1}" srcId="{431BC0D3-7E51-4E45-A331-BA717A1D6284}" destId="{806CC427-F092-438E-A37C-ED2B1A703208}" srcOrd="1" destOrd="0" parTransId="{F974DE15-2A04-409B-A7A0-D36CC738D5F9}" sibTransId="{CD839930-E7BB-4FA0-BBEB-0A547A09F517}"/>
    <dgm:cxn modelId="{55EEEC9A-A943-496C-8772-5ECBB92A6D8B}" srcId="{3F650270-F74D-4A2E-8EC1-9A5E4E3C3F5D}" destId="{431BC0D3-7E51-4E45-A331-BA717A1D6284}" srcOrd="0" destOrd="0" parTransId="{1A53D096-2944-459F-AA9C-222110447622}" sibTransId="{4C725E5F-B1CB-45E9-AEDA-6E67091D7691}"/>
    <dgm:cxn modelId="{389EAC93-F6EA-445B-B386-79B4BC94615A}" type="presOf" srcId="{225ADA21-1063-4BED-8BC7-A651E9B39470}" destId="{3789AC8E-08A1-4B58-B64E-7390CE6F8D4C}" srcOrd="0" destOrd="0" presId="urn:microsoft.com/office/officeart/2009/3/layout/HorizontalOrganizationChart"/>
    <dgm:cxn modelId="{39E74E32-3966-43E2-9B38-4BA0FAB68FA4}" srcId="{431BC0D3-7E51-4E45-A331-BA717A1D6284}" destId="{5F375632-463B-484E-A61C-35D7FF18AE50}" srcOrd="0" destOrd="0" parTransId="{F8D15E0F-7FB0-44ED-A9BB-F48718397939}" sibTransId="{7F4559E4-7648-42AB-B40F-3D6703374506}"/>
    <dgm:cxn modelId="{F87E09DE-5108-49BB-989E-222C78D938ED}" type="presOf" srcId="{F8D15E0F-7FB0-44ED-A9BB-F48718397939}" destId="{1E7286F9-3C9A-4720-AA84-7B11BAB5F264}" srcOrd="0" destOrd="0" presId="urn:microsoft.com/office/officeart/2009/3/layout/HorizontalOrganizationChart"/>
    <dgm:cxn modelId="{6300BA0D-17A8-40EF-91CB-F9590D583719}" type="presOf" srcId="{38F7D3CA-854B-465F-96AA-9799EF7ABE36}" destId="{CE14CDE1-3355-41BA-B6DF-05A228454CA6}" srcOrd="1" destOrd="0" presId="urn:microsoft.com/office/officeart/2009/3/layout/HorizontalOrganizationChart"/>
    <dgm:cxn modelId="{021C390C-5086-4858-89EC-0FA5092CCC7E}" type="presOf" srcId="{F974DE15-2A04-409B-A7A0-D36CC738D5F9}" destId="{8D781A1B-3974-4661-A959-D7E76065FAA6}" srcOrd="0" destOrd="0" presId="urn:microsoft.com/office/officeart/2009/3/layout/HorizontalOrganizationChart"/>
    <dgm:cxn modelId="{8DC08F35-7413-4A30-9365-CF339C985574}" type="presOf" srcId="{5F375632-463B-484E-A61C-35D7FF18AE50}" destId="{8C457C46-B05F-44F2-A56D-4FB9B134F378}" srcOrd="1" destOrd="0" presId="urn:microsoft.com/office/officeart/2009/3/layout/HorizontalOrganizationChart"/>
    <dgm:cxn modelId="{6F71E74B-35B1-4D23-A351-DC63D869CCD6}" type="presOf" srcId="{6B335312-6B5C-439A-B8EA-846328A630B6}" destId="{8D077902-4BD6-42B6-B3F9-7434A8327131}" srcOrd="0" destOrd="0" presId="urn:microsoft.com/office/officeart/2009/3/layout/HorizontalOrganizationChart"/>
    <dgm:cxn modelId="{F026E9F9-942D-479F-9E5F-BD22F8F401A7}" type="presOf" srcId="{356ECB40-1651-4771-B8A8-0C8542414071}" destId="{272F5226-3F9D-4BF9-83B5-CF954C8CCABF}" srcOrd="0" destOrd="0" presId="urn:microsoft.com/office/officeart/2009/3/layout/HorizontalOrganizationChart"/>
    <dgm:cxn modelId="{CA3BFBA0-8C1D-4D14-89C4-1537FC62C0F2}" type="presParOf" srcId="{A54DD7A0-64F2-41AF-864B-8EBC853A7DE8}" destId="{96D159DB-EDC8-4CB9-9F11-0592051FF4D9}" srcOrd="0" destOrd="0" presId="urn:microsoft.com/office/officeart/2009/3/layout/HorizontalOrganizationChart"/>
    <dgm:cxn modelId="{D17CD19E-46D7-4279-B0CA-4E0CD9070FFB}" type="presParOf" srcId="{96D159DB-EDC8-4CB9-9F11-0592051FF4D9}" destId="{EAB0FC31-58F0-40BC-A574-5274F783C433}" srcOrd="0" destOrd="0" presId="urn:microsoft.com/office/officeart/2009/3/layout/HorizontalOrganizationChart"/>
    <dgm:cxn modelId="{3F40F7BF-A4CC-448C-B142-ACD7F56D1947}" type="presParOf" srcId="{EAB0FC31-58F0-40BC-A574-5274F783C433}" destId="{6D3D1FEA-74BF-4378-90D2-1325D80188D2}" srcOrd="0" destOrd="0" presId="urn:microsoft.com/office/officeart/2009/3/layout/HorizontalOrganizationChart"/>
    <dgm:cxn modelId="{DDC4E3C3-D900-4841-8F40-F00231995634}" type="presParOf" srcId="{EAB0FC31-58F0-40BC-A574-5274F783C433}" destId="{19D591C5-5D2C-49AA-93A4-2C89E3D3020A}" srcOrd="1" destOrd="0" presId="urn:microsoft.com/office/officeart/2009/3/layout/HorizontalOrganizationChart"/>
    <dgm:cxn modelId="{1DECB380-EFFA-46C5-84FD-EAFF89D3CBAE}" type="presParOf" srcId="{96D159DB-EDC8-4CB9-9F11-0592051FF4D9}" destId="{F77C344F-31B5-4B56-AD4A-8D40B9BFF5A2}" srcOrd="1" destOrd="0" presId="urn:microsoft.com/office/officeart/2009/3/layout/HorizontalOrganizationChart"/>
    <dgm:cxn modelId="{56AD0C7A-371B-4905-82BA-058B408572DF}" type="presParOf" srcId="{F77C344F-31B5-4B56-AD4A-8D40B9BFF5A2}" destId="{1E7286F9-3C9A-4720-AA84-7B11BAB5F264}" srcOrd="0" destOrd="0" presId="urn:microsoft.com/office/officeart/2009/3/layout/HorizontalOrganizationChart"/>
    <dgm:cxn modelId="{B201E623-22C0-4B64-A411-1D885E8289C2}" type="presParOf" srcId="{F77C344F-31B5-4B56-AD4A-8D40B9BFF5A2}" destId="{C7F0A773-E985-41B3-969C-372D5DE395BC}" srcOrd="1" destOrd="0" presId="urn:microsoft.com/office/officeart/2009/3/layout/HorizontalOrganizationChart"/>
    <dgm:cxn modelId="{AAF7C92D-BBFD-4B34-BA9F-AFC9AB2A6A6C}" type="presParOf" srcId="{C7F0A773-E985-41B3-969C-372D5DE395BC}" destId="{7D6CB5C7-9799-42A6-A9AB-500DBE372FE0}" srcOrd="0" destOrd="0" presId="urn:microsoft.com/office/officeart/2009/3/layout/HorizontalOrganizationChart"/>
    <dgm:cxn modelId="{681D60B6-F471-4CAE-A57F-501290BE8312}" type="presParOf" srcId="{7D6CB5C7-9799-42A6-A9AB-500DBE372FE0}" destId="{3CE68EE9-159D-4F66-8AD9-0A74FC2382AB}" srcOrd="0" destOrd="0" presId="urn:microsoft.com/office/officeart/2009/3/layout/HorizontalOrganizationChart"/>
    <dgm:cxn modelId="{BE925D0F-2B3A-47D8-A2A3-E6F7A8593540}" type="presParOf" srcId="{7D6CB5C7-9799-42A6-A9AB-500DBE372FE0}" destId="{8C457C46-B05F-44F2-A56D-4FB9B134F378}" srcOrd="1" destOrd="0" presId="urn:microsoft.com/office/officeart/2009/3/layout/HorizontalOrganizationChart"/>
    <dgm:cxn modelId="{55288D1B-11BC-433F-9706-2717697E7A73}" type="presParOf" srcId="{C7F0A773-E985-41B3-969C-372D5DE395BC}" destId="{727B924C-8D06-4652-8047-4B9146D4681D}" srcOrd="1" destOrd="0" presId="urn:microsoft.com/office/officeart/2009/3/layout/HorizontalOrganizationChart"/>
    <dgm:cxn modelId="{4746C6A3-ABE2-4871-9A41-F05AB3830B25}" type="presParOf" srcId="{727B924C-8D06-4652-8047-4B9146D4681D}" destId="{BAAE95D5-EDFC-4C6A-BC63-98C63E03BC33}" srcOrd="0" destOrd="0" presId="urn:microsoft.com/office/officeart/2009/3/layout/HorizontalOrganizationChart"/>
    <dgm:cxn modelId="{FE370100-C5F7-4AD5-B533-E921930B76D2}" type="presParOf" srcId="{727B924C-8D06-4652-8047-4B9146D4681D}" destId="{74C1A52D-1DB8-4B43-B287-79497CE4CC97}" srcOrd="1" destOrd="0" presId="urn:microsoft.com/office/officeart/2009/3/layout/HorizontalOrganizationChart"/>
    <dgm:cxn modelId="{DF9F4603-2CC6-44A8-A73A-AC99E47175CC}" type="presParOf" srcId="{74C1A52D-1DB8-4B43-B287-79497CE4CC97}" destId="{176E5705-2005-4845-8CE6-DAC808E7E296}" srcOrd="0" destOrd="0" presId="urn:microsoft.com/office/officeart/2009/3/layout/HorizontalOrganizationChart"/>
    <dgm:cxn modelId="{8E8788FA-F026-42AE-B262-EA7B0C031B53}" type="presParOf" srcId="{176E5705-2005-4845-8CE6-DAC808E7E296}" destId="{06A40705-BA7C-4CAD-AC54-BCA7A801547D}" srcOrd="0" destOrd="0" presId="urn:microsoft.com/office/officeart/2009/3/layout/HorizontalOrganizationChart"/>
    <dgm:cxn modelId="{9EF192DA-0060-4D1E-AAF1-B038A6E33237}" type="presParOf" srcId="{176E5705-2005-4845-8CE6-DAC808E7E296}" destId="{CE14CDE1-3355-41BA-B6DF-05A228454CA6}" srcOrd="1" destOrd="0" presId="urn:microsoft.com/office/officeart/2009/3/layout/HorizontalOrganizationChart"/>
    <dgm:cxn modelId="{2716971F-6BB5-4E88-92B9-0132E83FF7CC}" type="presParOf" srcId="{74C1A52D-1DB8-4B43-B287-79497CE4CC97}" destId="{DB8FE0F6-0971-4AC8-A4F6-6F1F1A075AD2}" srcOrd="1" destOrd="0" presId="urn:microsoft.com/office/officeart/2009/3/layout/HorizontalOrganizationChart"/>
    <dgm:cxn modelId="{135B5FA4-1978-4DD9-95D4-7E08C28692AE}" type="presParOf" srcId="{DB8FE0F6-0971-4AC8-A4F6-6F1F1A075AD2}" destId="{8D077902-4BD6-42B6-B3F9-7434A8327131}" srcOrd="0" destOrd="0" presId="urn:microsoft.com/office/officeart/2009/3/layout/HorizontalOrganizationChart"/>
    <dgm:cxn modelId="{63C68555-2FC7-47AC-ACA6-652D86F52538}" type="presParOf" srcId="{DB8FE0F6-0971-4AC8-A4F6-6F1F1A075AD2}" destId="{04D4B122-805D-4A11-89B6-BCD34DCD3E4E}" srcOrd="1" destOrd="0" presId="urn:microsoft.com/office/officeart/2009/3/layout/HorizontalOrganizationChart"/>
    <dgm:cxn modelId="{DFEA148D-9C4D-4367-810A-C2A9B5D29FCF}" type="presParOf" srcId="{04D4B122-805D-4A11-89B6-BCD34DCD3E4E}" destId="{0E223385-23F1-4093-82ED-B3A851075A0D}" srcOrd="0" destOrd="0" presId="urn:microsoft.com/office/officeart/2009/3/layout/HorizontalOrganizationChart"/>
    <dgm:cxn modelId="{DE57B9D9-76BE-4BFA-9FEB-9289F20BA2BD}" type="presParOf" srcId="{0E223385-23F1-4093-82ED-B3A851075A0D}" destId="{AB4E6A11-C526-4A67-8505-CC82C40EE4B1}" srcOrd="0" destOrd="0" presId="urn:microsoft.com/office/officeart/2009/3/layout/HorizontalOrganizationChart"/>
    <dgm:cxn modelId="{AC0F47AF-9AD1-456D-BF89-2C9838670D8A}" type="presParOf" srcId="{0E223385-23F1-4093-82ED-B3A851075A0D}" destId="{1DDE4492-BE36-4222-91F0-6D23607B3E90}" srcOrd="1" destOrd="0" presId="urn:microsoft.com/office/officeart/2009/3/layout/HorizontalOrganizationChart"/>
    <dgm:cxn modelId="{2F8D0517-26F4-4905-9219-EDA5F7E99290}" type="presParOf" srcId="{04D4B122-805D-4A11-89B6-BCD34DCD3E4E}" destId="{0250EB45-B2F5-4DA3-8E0D-539FE3533C38}" srcOrd="1" destOrd="0" presId="urn:microsoft.com/office/officeart/2009/3/layout/HorizontalOrganizationChart"/>
    <dgm:cxn modelId="{B9B0E1F5-2BBC-4057-819B-E99B515C936F}" type="presParOf" srcId="{04D4B122-805D-4A11-89B6-BCD34DCD3E4E}" destId="{9923FEFF-FA2E-41D2-B900-897A415191FE}" srcOrd="2" destOrd="0" presId="urn:microsoft.com/office/officeart/2009/3/layout/HorizontalOrganizationChart"/>
    <dgm:cxn modelId="{B1149D7D-0C18-4E22-8F1A-ED085D7CB8E8}" type="presParOf" srcId="{DB8FE0F6-0971-4AC8-A4F6-6F1F1A075AD2}" destId="{41C7DA56-B5FF-4D25-BAE8-995B2BE495E4}" srcOrd="2" destOrd="0" presId="urn:microsoft.com/office/officeart/2009/3/layout/HorizontalOrganizationChart"/>
    <dgm:cxn modelId="{A2AD5600-FA94-4AF3-AB18-BE1FAAE395E5}" type="presParOf" srcId="{DB8FE0F6-0971-4AC8-A4F6-6F1F1A075AD2}" destId="{87ADE870-C721-41FF-916F-F2E863CAFBDC}" srcOrd="3" destOrd="0" presId="urn:microsoft.com/office/officeart/2009/3/layout/HorizontalOrganizationChart"/>
    <dgm:cxn modelId="{2B1D79BE-7D13-4340-8E20-E76330533F8D}" type="presParOf" srcId="{87ADE870-C721-41FF-916F-F2E863CAFBDC}" destId="{51F06D0D-D970-423D-9A4C-866E98CCE75F}" srcOrd="0" destOrd="0" presId="urn:microsoft.com/office/officeart/2009/3/layout/HorizontalOrganizationChart"/>
    <dgm:cxn modelId="{AFA1E6E4-3AAE-4ECB-A4BD-DC2850FE4727}" type="presParOf" srcId="{51F06D0D-D970-423D-9A4C-866E98CCE75F}" destId="{3789AC8E-08A1-4B58-B64E-7390CE6F8D4C}" srcOrd="0" destOrd="0" presId="urn:microsoft.com/office/officeart/2009/3/layout/HorizontalOrganizationChart"/>
    <dgm:cxn modelId="{A0B50A27-68E2-4B67-A721-776D5F5320DB}" type="presParOf" srcId="{51F06D0D-D970-423D-9A4C-866E98CCE75F}" destId="{F6FA1CD2-32A5-420C-99DD-F2D3AACD03CF}" srcOrd="1" destOrd="0" presId="urn:microsoft.com/office/officeart/2009/3/layout/HorizontalOrganizationChart"/>
    <dgm:cxn modelId="{A1DDC25E-A1DC-4939-AF2E-38D1D510EC9F}" type="presParOf" srcId="{87ADE870-C721-41FF-916F-F2E863CAFBDC}" destId="{5BE909D4-7474-4CC9-8391-277B52718889}" srcOrd="1" destOrd="0" presId="urn:microsoft.com/office/officeart/2009/3/layout/HorizontalOrganizationChart"/>
    <dgm:cxn modelId="{42681FF0-8724-4DAA-91CD-900F9B0F0561}" type="presParOf" srcId="{87ADE870-C721-41FF-916F-F2E863CAFBDC}" destId="{AC268708-5739-49F5-AB08-0F751EA5BFA2}" srcOrd="2" destOrd="0" presId="urn:microsoft.com/office/officeart/2009/3/layout/HorizontalOrganizationChart"/>
    <dgm:cxn modelId="{C1C6D9E1-7798-4810-BD4D-2AE9E95CE1EE}" type="presParOf" srcId="{74C1A52D-1DB8-4B43-B287-79497CE4CC97}" destId="{F6479F9A-C5B8-45C2-AEA8-A5C6E7EA0560}" srcOrd="2" destOrd="0" presId="urn:microsoft.com/office/officeart/2009/3/layout/HorizontalOrganizationChart"/>
    <dgm:cxn modelId="{77FD1C6B-BDFD-495B-AB01-217E41BF18A2}" type="presParOf" srcId="{C7F0A773-E985-41B3-969C-372D5DE395BC}" destId="{0E5ADBE3-A632-4E6F-B2BD-09F9F65AAAA9}" srcOrd="2" destOrd="0" presId="urn:microsoft.com/office/officeart/2009/3/layout/HorizontalOrganizationChart"/>
    <dgm:cxn modelId="{189E9F9C-1D1B-4DF7-A757-ECB7A3072F0A}" type="presParOf" srcId="{F77C344F-31B5-4B56-AD4A-8D40B9BFF5A2}" destId="{8D781A1B-3974-4661-A959-D7E76065FAA6}" srcOrd="2" destOrd="0" presId="urn:microsoft.com/office/officeart/2009/3/layout/HorizontalOrganizationChart"/>
    <dgm:cxn modelId="{F2135E31-7CC7-47B9-8C97-1A56FD83DF6F}" type="presParOf" srcId="{F77C344F-31B5-4B56-AD4A-8D40B9BFF5A2}" destId="{CB9EFBD9-045B-4999-8BBC-C7445C137B22}" srcOrd="3" destOrd="0" presId="urn:microsoft.com/office/officeart/2009/3/layout/HorizontalOrganizationChart"/>
    <dgm:cxn modelId="{D2C78E81-6D5B-4C51-9C15-5F034D64CE35}" type="presParOf" srcId="{CB9EFBD9-045B-4999-8BBC-C7445C137B22}" destId="{A7274140-BC3D-471D-89CA-05065A290A23}" srcOrd="0" destOrd="0" presId="urn:microsoft.com/office/officeart/2009/3/layout/HorizontalOrganizationChart"/>
    <dgm:cxn modelId="{15551209-B789-4951-BCD8-32F02EB9BAD4}" type="presParOf" srcId="{A7274140-BC3D-471D-89CA-05065A290A23}" destId="{1F768AF7-5361-4AC3-9042-6A4BFDFE65E0}" srcOrd="0" destOrd="0" presId="urn:microsoft.com/office/officeart/2009/3/layout/HorizontalOrganizationChart"/>
    <dgm:cxn modelId="{87344CDC-2B48-4E05-8F74-8A93288E186E}" type="presParOf" srcId="{A7274140-BC3D-471D-89CA-05065A290A23}" destId="{7E5F65F5-5002-42DD-B485-452370F135CD}" srcOrd="1" destOrd="0" presId="urn:microsoft.com/office/officeart/2009/3/layout/HorizontalOrganizationChart"/>
    <dgm:cxn modelId="{2CA3D24A-2B15-485B-AA06-6E812ECC65AB}" type="presParOf" srcId="{CB9EFBD9-045B-4999-8BBC-C7445C137B22}" destId="{FACD42D8-5C76-4BFD-958A-1173462BD2F4}" srcOrd="1" destOrd="0" presId="urn:microsoft.com/office/officeart/2009/3/layout/HorizontalOrganizationChart"/>
    <dgm:cxn modelId="{B895BD96-ABE4-442C-A329-D79723535F1B}" type="presParOf" srcId="{FACD42D8-5C76-4BFD-958A-1173462BD2F4}" destId="{C8CE06F1-C19B-4B50-B52B-B7C992DC2CB5}" srcOrd="0" destOrd="0" presId="urn:microsoft.com/office/officeart/2009/3/layout/HorizontalOrganizationChart"/>
    <dgm:cxn modelId="{136C2620-A04F-4177-85E7-85242ACD746B}" type="presParOf" srcId="{FACD42D8-5C76-4BFD-958A-1173462BD2F4}" destId="{25C25A02-F957-469A-99C8-8128B18C2322}" srcOrd="1" destOrd="0" presId="urn:microsoft.com/office/officeart/2009/3/layout/HorizontalOrganizationChart"/>
    <dgm:cxn modelId="{2B53FCE6-12BD-4171-A02D-4369D3699DC5}" type="presParOf" srcId="{25C25A02-F957-469A-99C8-8128B18C2322}" destId="{23896AD6-F819-4010-AEE4-357C84B488E2}" srcOrd="0" destOrd="0" presId="urn:microsoft.com/office/officeart/2009/3/layout/HorizontalOrganizationChart"/>
    <dgm:cxn modelId="{ACA8D8B8-5B3F-46CB-B108-0895E8625322}" type="presParOf" srcId="{23896AD6-F819-4010-AEE4-357C84B488E2}" destId="{272F5226-3F9D-4BF9-83B5-CF954C8CCABF}" srcOrd="0" destOrd="0" presId="urn:microsoft.com/office/officeart/2009/3/layout/HorizontalOrganizationChart"/>
    <dgm:cxn modelId="{768902B7-8B2D-4F18-87AA-EF17C31713E8}" type="presParOf" srcId="{23896AD6-F819-4010-AEE4-357C84B488E2}" destId="{A1440704-FCC8-4441-ABD4-42DF7447411E}" srcOrd="1" destOrd="0" presId="urn:microsoft.com/office/officeart/2009/3/layout/HorizontalOrganizationChart"/>
    <dgm:cxn modelId="{5B6114E5-2309-4F33-B3A2-43C873B64677}" type="presParOf" srcId="{25C25A02-F957-469A-99C8-8128B18C2322}" destId="{79F7DB71-0632-4C5A-B9DD-EFFE3EC1AEC7}" srcOrd="1" destOrd="0" presId="urn:microsoft.com/office/officeart/2009/3/layout/HorizontalOrganizationChart"/>
    <dgm:cxn modelId="{C53EFE43-EF5C-4A00-9753-67BBCCFEA303}" type="presParOf" srcId="{25C25A02-F957-469A-99C8-8128B18C2322}" destId="{69EED7FA-FF09-4A02-B738-8CC30CB5829F}" srcOrd="2" destOrd="0" presId="urn:microsoft.com/office/officeart/2009/3/layout/HorizontalOrganizationChart"/>
    <dgm:cxn modelId="{C6C20888-863E-416F-85CE-814A2868922E}" type="presParOf" srcId="{CB9EFBD9-045B-4999-8BBC-C7445C137B22}" destId="{C910CE8A-C793-4A76-95EA-AA5F350910BE}" srcOrd="2" destOrd="0" presId="urn:microsoft.com/office/officeart/2009/3/layout/HorizontalOrganizationChart"/>
    <dgm:cxn modelId="{432356EF-DF8D-4E23-AFCE-81C8D612E806}" type="presParOf" srcId="{96D159DB-EDC8-4CB9-9F11-0592051FF4D9}" destId="{1530CBB5-F81B-4968-A605-7FC7DFD99548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7467B-2DB7-4DCA-A888-6485F75E6CA4}">
      <dsp:nvSpPr>
        <dsp:cNvPr id="0" name=""/>
        <dsp:cNvSpPr/>
      </dsp:nvSpPr>
      <dsp:spPr>
        <a:xfrm>
          <a:off x="960243" y="501426"/>
          <a:ext cx="1875838" cy="125118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Coste completo aparatos y equipos productivos</a:t>
          </a:r>
          <a:endParaRPr lang="es-ES" sz="1400" kern="1200" dirty="0"/>
        </a:p>
      </dsp:txBody>
      <dsp:txXfrm>
        <a:off x="1260377" y="501426"/>
        <a:ext cx="1575704" cy="1251184"/>
      </dsp:txXfrm>
    </dsp:sp>
    <dsp:sp modelId="{DA192027-4DF6-4E97-A1E7-5FAB61CFFDDD}">
      <dsp:nvSpPr>
        <dsp:cNvPr id="0" name=""/>
        <dsp:cNvSpPr/>
      </dsp:nvSpPr>
      <dsp:spPr>
        <a:xfrm>
          <a:off x="960243" y="1752610"/>
          <a:ext cx="1875838" cy="1251184"/>
        </a:xfrm>
        <a:prstGeom prst="rect">
          <a:avLst/>
        </a:prstGeom>
        <a:solidFill>
          <a:schemeClr val="accent5">
            <a:tint val="40000"/>
            <a:alpha val="90000"/>
            <a:hueOff val="-2463918"/>
            <a:satOff val="-4272"/>
            <a:lumOff val="-43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463918"/>
              <a:satOff val="-4272"/>
              <a:lumOff val="-4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Instalación y montaje completo de dichos aparatos y equipos</a:t>
          </a:r>
          <a:endParaRPr lang="es-ES" sz="1400" kern="1200" dirty="0"/>
        </a:p>
      </dsp:txBody>
      <dsp:txXfrm>
        <a:off x="1260377" y="1752610"/>
        <a:ext cx="1575704" cy="1251184"/>
      </dsp:txXfrm>
    </dsp:sp>
    <dsp:sp modelId="{630C47BA-0D06-437D-A788-DF8AF39EEC27}">
      <dsp:nvSpPr>
        <dsp:cNvPr id="0" name=""/>
        <dsp:cNvSpPr/>
      </dsp:nvSpPr>
      <dsp:spPr>
        <a:xfrm>
          <a:off x="0" y="1202"/>
          <a:ext cx="1250558" cy="125055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Inversión separada</a:t>
          </a:r>
          <a:endParaRPr lang="es-ES" sz="1800" kern="1200" dirty="0"/>
        </a:p>
      </dsp:txBody>
      <dsp:txXfrm>
        <a:off x="183140" y="184342"/>
        <a:ext cx="884278" cy="884278"/>
      </dsp:txXfrm>
    </dsp:sp>
    <dsp:sp modelId="{80B0C58F-B910-496E-9848-63C3B1AAF97B}">
      <dsp:nvSpPr>
        <dsp:cNvPr id="0" name=""/>
        <dsp:cNvSpPr/>
      </dsp:nvSpPr>
      <dsp:spPr>
        <a:xfrm>
          <a:off x="4260211" y="501426"/>
          <a:ext cx="2463568" cy="1251184"/>
        </a:xfrm>
        <a:prstGeom prst="rect">
          <a:avLst/>
        </a:prstGeom>
        <a:solidFill>
          <a:schemeClr val="accent5">
            <a:tint val="40000"/>
            <a:alpha val="90000"/>
            <a:hueOff val="-4927837"/>
            <a:satOff val="-8544"/>
            <a:lumOff val="-85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927837"/>
              <a:satOff val="-8544"/>
              <a:lumOff val="-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u="sng" kern="1200" dirty="0" smtClean="0"/>
            <a:t>Diferencia</a:t>
          </a:r>
          <a:r>
            <a:rPr lang="es-ES" sz="1400" kern="1200" dirty="0" smtClean="0"/>
            <a:t> entre el coste del equipo más eficiente y el que se habría comprado sin ayuda</a:t>
          </a:r>
          <a:endParaRPr lang="es-ES" sz="1400" kern="1200" dirty="0"/>
        </a:p>
      </dsp:txBody>
      <dsp:txXfrm>
        <a:off x="4654382" y="501426"/>
        <a:ext cx="2069397" cy="1251184"/>
      </dsp:txXfrm>
    </dsp:sp>
    <dsp:sp modelId="{3BFA59C1-D232-45A0-BB58-79922CE570ED}">
      <dsp:nvSpPr>
        <dsp:cNvPr id="0" name=""/>
        <dsp:cNvSpPr/>
      </dsp:nvSpPr>
      <dsp:spPr>
        <a:xfrm>
          <a:off x="4260523" y="1752610"/>
          <a:ext cx="2462944" cy="1251184"/>
        </a:xfrm>
        <a:prstGeom prst="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u="sng" kern="1200" dirty="0" smtClean="0"/>
            <a:t>Diferencia</a:t>
          </a:r>
          <a:r>
            <a:rPr lang="es-ES" sz="1400" kern="1200" dirty="0" smtClean="0"/>
            <a:t> entre el coste de instalar el equipo más eficiente y el de instalar el que se habría comprado</a:t>
          </a:r>
          <a:endParaRPr lang="es-ES" sz="1400" kern="1200" dirty="0"/>
        </a:p>
      </dsp:txBody>
      <dsp:txXfrm>
        <a:off x="4654594" y="1752610"/>
        <a:ext cx="2068873" cy="1251184"/>
      </dsp:txXfrm>
    </dsp:sp>
    <dsp:sp modelId="{8EB83577-1C3D-455C-810D-674F6BEA420F}">
      <dsp:nvSpPr>
        <dsp:cNvPr id="0" name=""/>
        <dsp:cNvSpPr/>
      </dsp:nvSpPr>
      <dsp:spPr>
        <a:xfrm>
          <a:off x="3344432" y="1202"/>
          <a:ext cx="1250558" cy="1250558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Inversión no separada</a:t>
          </a:r>
          <a:endParaRPr lang="es-ES" sz="1800" kern="1200" dirty="0"/>
        </a:p>
      </dsp:txBody>
      <dsp:txXfrm>
        <a:off x="3527572" y="184342"/>
        <a:ext cx="884278" cy="884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E06F1-C19B-4B50-B52B-B7C992DC2CB5}">
      <dsp:nvSpPr>
        <dsp:cNvPr id="0" name=""/>
        <dsp:cNvSpPr/>
      </dsp:nvSpPr>
      <dsp:spPr>
        <a:xfrm>
          <a:off x="4582858" y="2110769"/>
          <a:ext cx="3762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6267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81A1B-3974-4661-A959-D7E76065FAA6}">
      <dsp:nvSpPr>
        <dsp:cNvPr id="0" name=""/>
        <dsp:cNvSpPr/>
      </dsp:nvSpPr>
      <dsp:spPr>
        <a:xfrm>
          <a:off x="1888051" y="1752002"/>
          <a:ext cx="376267" cy="404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8133" y="0"/>
              </a:lnTo>
              <a:lnTo>
                <a:pt x="188133" y="404487"/>
              </a:lnTo>
              <a:lnTo>
                <a:pt x="376267" y="40448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7DA56-B5FF-4D25-BAE8-995B2BE495E4}">
      <dsp:nvSpPr>
        <dsp:cNvPr id="0" name=""/>
        <dsp:cNvSpPr/>
      </dsp:nvSpPr>
      <dsp:spPr>
        <a:xfrm>
          <a:off x="6820971" y="1362210"/>
          <a:ext cx="376267" cy="439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8133" y="0"/>
              </a:lnTo>
              <a:lnTo>
                <a:pt x="188133" y="439392"/>
              </a:lnTo>
              <a:lnTo>
                <a:pt x="376267" y="43939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77902-4BD6-42B6-B3F9-7434A8327131}">
      <dsp:nvSpPr>
        <dsp:cNvPr id="0" name=""/>
        <dsp:cNvSpPr/>
      </dsp:nvSpPr>
      <dsp:spPr>
        <a:xfrm>
          <a:off x="6820971" y="1091379"/>
          <a:ext cx="376267" cy="270830"/>
        </a:xfrm>
        <a:custGeom>
          <a:avLst/>
          <a:gdLst/>
          <a:ahLst/>
          <a:cxnLst/>
          <a:rect l="0" t="0" r="0" b="0"/>
          <a:pathLst>
            <a:path>
              <a:moveTo>
                <a:pt x="0" y="270830"/>
              </a:moveTo>
              <a:lnTo>
                <a:pt x="188133" y="270830"/>
              </a:lnTo>
              <a:lnTo>
                <a:pt x="188133" y="0"/>
              </a:lnTo>
              <a:lnTo>
                <a:pt x="376267" y="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E95D5-EDFC-4C6A-BC63-98C63E03BC33}">
      <dsp:nvSpPr>
        <dsp:cNvPr id="0" name=""/>
        <dsp:cNvSpPr/>
      </dsp:nvSpPr>
      <dsp:spPr>
        <a:xfrm>
          <a:off x="4563368" y="1316490"/>
          <a:ext cx="3762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6267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286F9-3C9A-4720-AA84-7B11BAB5F264}">
      <dsp:nvSpPr>
        <dsp:cNvPr id="0" name=""/>
        <dsp:cNvSpPr/>
      </dsp:nvSpPr>
      <dsp:spPr>
        <a:xfrm>
          <a:off x="1888051" y="1362210"/>
          <a:ext cx="376267" cy="389792"/>
        </a:xfrm>
        <a:custGeom>
          <a:avLst/>
          <a:gdLst/>
          <a:ahLst/>
          <a:cxnLst/>
          <a:rect l="0" t="0" r="0" b="0"/>
          <a:pathLst>
            <a:path>
              <a:moveTo>
                <a:pt x="0" y="389792"/>
              </a:moveTo>
              <a:lnTo>
                <a:pt x="188133" y="389792"/>
              </a:lnTo>
              <a:lnTo>
                <a:pt x="188133" y="0"/>
              </a:lnTo>
              <a:lnTo>
                <a:pt x="376267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D1FEA-74BF-4378-90D2-1325D80188D2}">
      <dsp:nvSpPr>
        <dsp:cNvPr id="0" name=""/>
        <dsp:cNvSpPr/>
      </dsp:nvSpPr>
      <dsp:spPr>
        <a:xfrm>
          <a:off x="6714" y="1465098"/>
          <a:ext cx="1881336" cy="5738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kern="1200" dirty="0" smtClean="0"/>
            <a:t>Tipo de coste</a:t>
          </a:r>
          <a:endParaRPr lang="es-ES" sz="1050" kern="1200" dirty="0"/>
        </a:p>
      </dsp:txBody>
      <dsp:txXfrm>
        <a:off x="6714" y="1465098"/>
        <a:ext cx="1881336" cy="573807"/>
      </dsp:txXfrm>
    </dsp:sp>
    <dsp:sp modelId="{3CE68EE9-159D-4F66-8AD9-0A74FC2382AB}">
      <dsp:nvSpPr>
        <dsp:cNvPr id="0" name=""/>
        <dsp:cNvSpPr/>
      </dsp:nvSpPr>
      <dsp:spPr>
        <a:xfrm>
          <a:off x="2264318" y="1075306"/>
          <a:ext cx="2299049" cy="5738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Obra civil, adecuación de naves o instalaciones necesarias para los aparatos anteriores. </a:t>
          </a:r>
          <a:endParaRPr lang="es-ES" sz="1000" kern="1200" dirty="0"/>
        </a:p>
      </dsp:txBody>
      <dsp:txXfrm>
        <a:off x="2264318" y="1075306"/>
        <a:ext cx="2299049" cy="573807"/>
      </dsp:txXfrm>
    </dsp:sp>
    <dsp:sp modelId="{06A40705-BA7C-4CAD-AC54-BCA7A801547D}">
      <dsp:nvSpPr>
        <dsp:cNvPr id="0" name=""/>
        <dsp:cNvSpPr/>
      </dsp:nvSpPr>
      <dsp:spPr>
        <a:xfrm>
          <a:off x="4939635" y="1075306"/>
          <a:ext cx="1881336" cy="57380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Inversión del mismo tipo que el aparato</a:t>
          </a:r>
          <a:endParaRPr lang="es-ES" sz="1000" kern="1200" dirty="0"/>
        </a:p>
      </dsp:txBody>
      <dsp:txXfrm>
        <a:off x="4939635" y="1075306"/>
        <a:ext cx="1881336" cy="573807"/>
      </dsp:txXfrm>
    </dsp:sp>
    <dsp:sp modelId="{AB4E6A11-C526-4A67-8505-CC82C40EE4B1}">
      <dsp:nvSpPr>
        <dsp:cNvPr id="0" name=""/>
        <dsp:cNvSpPr/>
      </dsp:nvSpPr>
      <dsp:spPr>
        <a:xfrm>
          <a:off x="7197238" y="804476"/>
          <a:ext cx="2136596" cy="573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/>
            <a:t>Inversión separada</a:t>
          </a:r>
          <a:r>
            <a:rPr lang="es-ES" sz="1000" kern="1200" dirty="0" smtClean="0"/>
            <a:t>: coste completo</a:t>
          </a:r>
          <a:endParaRPr lang="es-ES" sz="1000" kern="1200" dirty="0"/>
        </a:p>
      </dsp:txBody>
      <dsp:txXfrm>
        <a:off x="7197238" y="804476"/>
        <a:ext cx="2136596" cy="573807"/>
      </dsp:txXfrm>
    </dsp:sp>
    <dsp:sp modelId="{3789AC8E-08A1-4B58-B64E-7390CE6F8D4C}">
      <dsp:nvSpPr>
        <dsp:cNvPr id="0" name=""/>
        <dsp:cNvSpPr/>
      </dsp:nvSpPr>
      <dsp:spPr>
        <a:xfrm>
          <a:off x="7197238" y="1514698"/>
          <a:ext cx="2131798" cy="573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/>
            <a:t>Inversión no separada</a:t>
          </a:r>
          <a:r>
            <a:rPr lang="es-ES" sz="1000" kern="1200" dirty="0" smtClean="0"/>
            <a:t>: diferencia entre la instalación/obra civil del aparato y la que tendría el aparato sin ayuda</a:t>
          </a:r>
          <a:endParaRPr lang="es-ES" sz="1000" kern="1200" dirty="0"/>
        </a:p>
      </dsp:txBody>
      <dsp:txXfrm>
        <a:off x="7197238" y="1514698"/>
        <a:ext cx="2131798" cy="573807"/>
      </dsp:txXfrm>
    </dsp:sp>
    <dsp:sp modelId="{1F768AF7-5361-4AC3-9042-6A4BFDFE65E0}">
      <dsp:nvSpPr>
        <dsp:cNvPr id="0" name=""/>
        <dsp:cNvSpPr/>
      </dsp:nvSpPr>
      <dsp:spPr>
        <a:xfrm>
          <a:off x="2264318" y="1869585"/>
          <a:ext cx="2318540" cy="5738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Edificación o instalación independiente  no productiva orientada a la mejora de la sostenibilidad y eficiencia</a:t>
          </a:r>
          <a:endParaRPr lang="es-ES" sz="1000" kern="1200" dirty="0"/>
        </a:p>
      </dsp:txBody>
      <dsp:txXfrm>
        <a:off x="2264318" y="1869585"/>
        <a:ext cx="2318540" cy="573807"/>
      </dsp:txXfrm>
    </dsp:sp>
    <dsp:sp modelId="{272F5226-3F9D-4BF9-83B5-CF954C8CCABF}">
      <dsp:nvSpPr>
        <dsp:cNvPr id="0" name=""/>
        <dsp:cNvSpPr/>
      </dsp:nvSpPr>
      <dsp:spPr>
        <a:xfrm>
          <a:off x="4959125" y="1869585"/>
          <a:ext cx="1881336" cy="57380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Inversión separada: coste completo</a:t>
          </a:r>
          <a:endParaRPr lang="es-ES" sz="1000" kern="1200" dirty="0"/>
        </a:p>
      </dsp:txBody>
      <dsp:txXfrm>
        <a:off x="4959125" y="1869585"/>
        <a:ext cx="1881336" cy="5738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897D4-CB01-4EFB-90F2-7A4167E389A9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07391-6926-45B5-ADBA-BC4BDF32FC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1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57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963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104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21161" y="2418186"/>
            <a:ext cx="5672015" cy="1154558"/>
          </a:xfrm>
        </p:spPr>
        <p:txBody>
          <a:bodyPr anchor="ctr"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21161" y="3500735"/>
            <a:ext cx="5672015" cy="576064"/>
          </a:xfr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12"/>
          </p:nvPr>
        </p:nvSpPr>
        <p:spPr>
          <a:xfrm>
            <a:off x="1221154" y="4364782"/>
            <a:ext cx="2836985" cy="360362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kumimoji="0" lang="es-E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68868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17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047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39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50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32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096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33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02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2ACC7-CD40-44AF-A1B4-00A768F69FA3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9D41-4418-4FA7-AE43-BBEA4BC997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29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12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.png"/><Relationship Id="rId5" Type="http://schemas.openxmlformats.org/officeDocument/2006/relationships/diagramLayout" Target="../diagrams/layout1.xml"/><Relationship Id="rId10" Type="http://schemas.microsoft.com/office/2007/relationships/hdphoto" Target="../media/hdphoto2.wdp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12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image" Target="../media/image3.png"/><Relationship Id="rId5" Type="http://schemas.openxmlformats.org/officeDocument/2006/relationships/diagramLayout" Target="../diagrams/layout2.xml"/><Relationship Id="rId10" Type="http://schemas.microsoft.com/office/2007/relationships/hdphoto" Target="../media/hdphoto2.wdp"/><Relationship Id="rId4" Type="http://schemas.openxmlformats.org/officeDocument/2006/relationships/diagramData" Target="../diagrams/data2.xm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2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503370" y="4793190"/>
            <a:ext cx="59408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Secretaria General de Industria y PYME</a:t>
            </a:r>
          </a:p>
          <a:p>
            <a:pPr algn="ctr"/>
            <a:r>
              <a:rPr lang="es-E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Dirección General de Industria y PYME</a:t>
            </a:r>
          </a:p>
        </p:txBody>
      </p:sp>
      <p:sp>
        <p:nvSpPr>
          <p:cNvPr id="9" name="3 CuadroTexto"/>
          <p:cNvSpPr txBox="1"/>
          <p:nvPr/>
        </p:nvSpPr>
        <p:spPr>
          <a:xfrm>
            <a:off x="8473785" y="6367499"/>
            <a:ext cx="3371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s-ES" sz="1400" b="1" dirty="0" smtClean="0">
                <a:solidFill>
                  <a:schemeClr val="bg1"/>
                </a:solidFill>
                <a:latin typeface="+mj-lt"/>
              </a:rPr>
              <a:t>Diciembre 2022</a:t>
            </a:r>
            <a:endParaRPr lang="es-ES_tradnl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66587" y="2813472"/>
            <a:ext cx="70095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PERTE NAVAL </a:t>
            </a:r>
          </a:p>
          <a:p>
            <a:pPr algn="ctr"/>
            <a:r>
              <a:rPr lang="es-E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 de ayuda</a:t>
            </a:r>
          </a:p>
          <a:p>
            <a:pPr algn="ctr"/>
            <a:r>
              <a:rPr lang="es-ES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Línea </a:t>
            </a:r>
            <a:r>
              <a:rPr lang="es-E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sostenibilidad y eficiencia energética </a:t>
            </a:r>
            <a:endParaRPr lang="es-ES" sz="2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1" y="369941"/>
            <a:ext cx="3300152" cy="877146"/>
          </a:xfrm>
          <a:prstGeom prst="rect">
            <a:avLst/>
          </a:prstGeom>
        </p:spPr>
      </p:pic>
      <p:pic>
        <p:nvPicPr>
          <p:cNvPr id="11" name="Google Shape;2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0187" y="1076127"/>
            <a:ext cx="5363168" cy="1511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-1035" t="928" r="1035" b="-928"/>
          <a:stretch/>
        </p:blipFill>
        <p:spPr>
          <a:xfrm>
            <a:off x="627016" y="1447635"/>
            <a:ext cx="4417423" cy="422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819583" y="1668987"/>
            <a:ext cx="88423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Coste de adquisición de activos fijos materiales vinculados a la producción y a los objetivos del proyecto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Coste de instalación y montaje de dichos activos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Los costes financiables son diferentes según se traten de inversiones separadas o no*:</a:t>
            </a:r>
          </a:p>
        </p:txBody>
      </p:sp>
      <p:graphicFrame>
        <p:nvGraphicFramePr>
          <p:cNvPr id="2" name="Diagrama 1"/>
          <p:cNvGraphicFramePr/>
          <p:nvPr>
            <p:extLst/>
          </p:nvPr>
        </p:nvGraphicFramePr>
        <p:xfrm>
          <a:off x="2667426" y="2547284"/>
          <a:ext cx="6857147" cy="3004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Rectángulo 12"/>
          <p:cNvSpPr/>
          <p:nvPr/>
        </p:nvSpPr>
        <p:spPr>
          <a:xfrm>
            <a:off x="979104" y="959175"/>
            <a:ext cx="10750036" cy="56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49263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1. Aparatos y equipos de producción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732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1336219" y="239163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5.4. </a:t>
            </a:r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Gastos 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financiables</a:t>
            </a:r>
            <a:endParaRPr lang="es-ES" sz="2800" b="1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824978" y="1672806"/>
            <a:ext cx="89283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Obra civil o instalaciones necesarias para el montaje de los aparatos anteriores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Obra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civil o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instalaciones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exclusivamente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orientadas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la mejora de la sostenibilidad y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la eficiencia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No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podrán suponer más del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6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0%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 coste financiable del proyecto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primario </a:t>
            </a: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Los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costes financiables son diferentes según se traten de inversiones separadas o no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*: </a:t>
            </a: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>
          <a:off x="1920286" y="2146190"/>
          <a:ext cx="9340550" cy="3684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Rectángulo 11"/>
          <p:cNvSpPr/>
          <p:nvPr/>
        </p:nvSpPr>
        <p:spPr>
          <a:xfrm>
            <a:off x="1057481" y="1042386"/>
            <a:ext cx="10750036" cy="56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49263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2. Edificación e instalaciones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732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938514" y="5267528"/>
            <a:ext cx="7858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se financian instalaciones ni edificaciones de aparatos o equipos que no se consideren financiables.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336219" y="239163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.4. </a:t>
            </a:r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Gastos 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financiables</a:t>
            </a:r>
            <a:endParaRPr lang="es-ES" sz="2800" b="1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819583" y="1668987"/>
            <a:ext cx="88423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Costes de inversiones en activos vinculados a la transferencia de tecnología mediante la adquisición de derechos de patentes, licencias, «know-how» o conocimientos técnicos no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patentados</a:t>
            </a: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985635" y="1052800"/>
            <a:ext cx="10750036" cy="56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49263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3. Activos inmateriales</a:t>
            </a: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srgbClr val="0732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542602" y="5297159"/>
            <a:ext cx="87443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se financian activos inmateriales o subcontrataciones para aparatos o equipos que no se consideren financiables.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1804996" y="2937800"/>
            <a:ext cx="88423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Subcontratación de tareas de diseño o rediseño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- Subcontratación de tareas de oficina técnica (dirección de obra, gestión económica, etc.)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Las tareas subcontratadas deben referirse a los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procesos directamente vinculados con las inversiones dedicadas a la protección del medio ambiente o a la eficiencia energética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985635" y="2371612"/>
            <a:ext cx="32015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49263">
              <a:lnSpc>
                <a:spcPct val="200000"/>
              </a:lnSpc>
              <a:defRPr/>
            </a:pPr>
            <a:r>
              <a:rPr lang="es-ES" b="1" dirty="0">
                <a:solidFill>
                  <a:srgbClr val="07326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Colaboraciones externas</a:t>
            </a:r>
            <a:endParaRPr lang="es-ES" sz="2000" b="1" dirty="0">
              <a:solidFill>
                <a:srgbClr val="07326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336219" y="239163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.4. </a:t>
            </a:r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Gastos 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financiables</a:t>
            </a:r>
            <a:endParaRPr lang="es-ES" sz="2800" b="1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0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018292" y="359149"/>
            <a:ext cx="107500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LÍNEA </a:t>
            </a: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 LÍNEA DE INNOVACIÓN EN SOSTENIBILIDAD Y EFICIENCIA </a:t>
            </a: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ENERGÉTICA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0732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4492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Ejemplos de gastos incluidos y excluidos en cada tipo de partida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415205"/>
              </p:ext>
            </p:extLst>
          </p:nvPr>
        </p:nvGraphicFramePr>
        <p:xfrm>
          <a:off x="1530640" y="1187964"/>
          <a:ext cx="9011086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790">
                  <a:extLst>
                    <a:ext uri="{9D8B030D-6E8A-4147-A177-3AD203B41FA5}">
                      <a16:colId xmlns:a16="http://schemas.microsoft.com/office/drawing/2014/main" val="2960727732"/>
                    </a:ext>
                  </a:extLst>
                </a:gridCol>
                <a:gridCol w="7331296">
                  <a:extLst>
                    <a:ext uri="{9D8B030D-6E8A-4147-A177-3AD203B41FA5}">
                      <a16:colId xmlns:a16="http://schemas.microsoft.com/office/drawing/2014/main" val="1361713894"/>
                    </a:ext>
                  </a:extLst>
                </a:gridCol>
              </a:tblGrid>
              <a:tr h="290086">
                <a:tc gridSpan="2">
                  <a:txBody>
                    <a:bodyPr/>
                    <a:lstStyle/>
                    <a:p>
                      <a:pPr algn="ctr"/>
                      <a:r>
                        <a:rPr lang="es-ES" sz="1500" dirty="0" smtClean="0"/>
                        <a:t>Partidas de gastos</a:t>
                      </a:r>
                      <a:endParaRPr lang="es-ES" sz="15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rgbClr val="5872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77860"/>
                  </a:ext>
                </a:extLst>
              </a:tr>
              <a:tr h="1533310">
                <a:tc>
                  <a:txBody>
                    <a:bodyPr/>
                    <a:lstStyle/>
                    <a:p>
                      <a:r>
                        <a:rPr lang="es-ES" sz="1500" dirty="0" smtClean="0">
                          <a:solidFill>
                            <a:srgbClr val="1B456B"/>
                          </a:solidFill>
                        </a:rPr>
                        <a:t>Aparatos</a:t>
                      </a:r>
                      <a:r>
                        <a:rPr lang="es-ES" sz="1500" baseline="0" dirty="0" smtClean="0">
                          <a:solidFill>
                            <a:srgbClr val="1B456B"/>
                          </a:solidFill>
                        </a:rPr>
                        <a:t> y equipos</a:t>
                      </a:r>
                      <a:endParaRPr lang="es-ES" sz="1500" dirty="0">
                        <a:solidFill>
                          <a:srgbClr val="1B456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1500" dirty="0" smtClean="0">
                          <a:solidFill>
                            <a:srgbClr val="1B456B"/>
                          </a:solidFill>
                        </a:rPr>
                        <a:t>Máquinas productivas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1500" kern="1200" dirty="0" smtClean="0">
                          <a:solidFill>
                            <a:srgbClr val="1B456B"/>
                          </a:solidFill>
                          <a:latin typeface="+mn-lt"/>
                          <a:ea typeface="+mn-ea"/>
                          <a:cs typeface="+mn-cs"/>
                        </a:rPr>
                        <a:t>Aparatos</a:t>
                      </a:r>
                      <a:r>
                        <a:rPr lang="es-ES" sz="1500" dirty="0" smtClean="0">
                          <a:solidFill>
                            <a:srgbClr val="1B456B"/>
                          </a:solidFill>
                        </a:rPr>
                        <a:t> o equipos no productivos cuyo único objetivo es la sostenibilidad</a:t>
                      </a:r>
                      <a:r>
                        <a:rPr lang="es-ES" sz="1500" baseline="0" dirty="0" smtClean="0">
                          <a:solidFill>
                            <a:srgbClr val="1B456B"/>
                          </a:solidFill>
                        </a:rPr>
                        <a:t> o la </a:t>
                      </a:r>
                      <a:r>
                        <a:rPr lang="es-ES" sz="1500" kern="1200" dirty="0" smtClean="0">
                          <a:solidFill>
                            <a:srgbClr val="1B456B"/>
                          </a:solidFill>
                          <a:latin typeface="+mn-lt"/>
                          <a:ea typeface="+mn-ea"/>
                          <a:cs typeface="+mn-cs"/>
                        </a:rPr>
                        <a:t>eficiencia</a:t>
                      </a:r>
                      <a:r>
                        <a:rPr lang="es-ES" sz="1500" baseline="0" dirty="0" smtClean="0">
                          <a:solidFill>
                            <a:srgbClr val="1B456B"/>
                          </a:solidFill>
                        </a:rPr>
                        <a:t> (filtro, recuperador de calor, etc.)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500" kern="1200" dirty="0" smtClean="0">
                          <a:solidFill>
                            <a:srgbClr val="1B456B"/>
                          </a:solidFill>
                          <a:latin typeface="+mn-lt"/>
                          <a:ea typeface="+mn-ea"/>
                          <a:cs typeface="+mn-cs"/>
                        </a:rPr>
                        <a:t>Calderas de biomasa o eléctricas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500" dirty="0" smtClean="0">
                          <a:solidFill>
                            <a:srgbClr val="1B456B"/>
                          </a:solidFill>
                        </a:rPr>
                        <a:t>Trabajos de montaje de las máquinas</a:t>
                      </a:r>
                    </a:p>
                    <a:p>
                      <a:pPr marL="285750" indent="-285750" algn="just">
                        <a:buFont typeface="Calibri" panose="020F0502020204030204" pitchFamily="34" charset="0"/>
                        <a:buChar char="X"/>
                      </a:pPr>
                      <a:r>
                        <a:rPr lang="es-ES" sz="1500" dirty="0" smtClean="0">
                          <a:solidFill>
                            <a:srgbClr val="FF0000"/>
                          </a:solidFill>
                        </a:rPr>
                        <a:t>Elementos de transporte exterior</a:t>
                      </a:r>
                    </a:p>
                    <a:p>
                      <a:pPr marL="285750" indent="-285750" algn="just">
                        <a:buFont typeface="Calibri" panose="020F0502020204030204" pitchFamily="34" charset="0"/>
                        <a:buChar char="X"/>
                      </a:pPr>
                      <a:r>
                        <a:rPr lang="es-ES" sz="1500" dirty="0" smtClean="0">
                          <a:solidFill>
                            <a:srgbClr val="FF0000"/>
                          </a:solidFill>
                        </a:rPr>
                        <a:t>Obra civil</a:t>
                      </a:r>
                      <a:endParaRPr lang="es-E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79347"/>
                  </a:ext>
                </a:extLst>
              </a:tr>
              <a:tr h="1947718">
                <a:tc>
                  <a:txBody>
                    <a:bodyPr/>
                    <a:lstStyle/>
                    <a:p>
                      <a:r>
                        <a:rPr lang="es-ES" sz="1500" dirty="0" smtClean="0">
                          <a:solidFill>
                            <a:srgbClr val="1B456B"/>
                          </a:solidFill>
                        </a:rPr>
                        <a:t>Edificaciones e instalaciones</a:t>
                      </a:r>
                      <a:endParaRPr lang="es-ES" sz="1500" dirty="0">
                        <a:solidFill>
                          <a:srgbClr val="1B456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1500" dirty="0" smtClean="0">
                          <a:solidFill>
                            <a:srgbClr val="1B456B"/>
                          </a:solidFill>
                        </a:rPr>
                        <a:t>Ampliación de una sala o techo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1500" dirty="0" smtClean="0">
                          <a:solidFill>
                            <a:srgbClr val="1B456B"/>
                          </a:solidFill>
                        </a:rPr>
                        <a:t>Levantado de un muro,</a:t>
                      </a:r>
                      <a:r>
                        <a:rPr lang="es-ES" sz="1500" baseline="0" dirty="0" smtClean="0">
                          <a:solidFill>
                            <a:srgbClr val="1B456B"/>
                          </a:solidFill>
                        </a:rPr>
                        <a:t> peana, bancada, etc., para una máquina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1500" baseline="0" dirty="0" smtClean="0">
                          <a:solidFill>
                            <a:srgbClr val="1B456B"/>
                          </a:solidFill>
                        </a:rPr>
                        <a:t>Aislamiento de una sala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1500" baseline="0" dirty="0" smtClean="0">
                          <a:solidFill>
                            <a:srgbClr val="1B456B"/>
                          </a:solidFill>
                        </a:rPr>
                        <a:t>Aislamiento de tuberías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500" kern="1200" dirty="0" smtClean="0">
                          <a:solidFill>
                            <a:srgbClr val="1B456B"/>
                          </a:solidFill>
                          <a:latin typeface="+mn-lt"/>
                          <a:ea typeface="+mn-ea"/>
                          <a:cs typeface="+mn-cs"/>
                        </a:rPr>
                        <a:t>Instalación de placas solares u otra forma alternativa de electricidad (inversión separada)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500" kern="1200" dirty="0" smtClean="0">
                          <a:solidFill>
                            <a:srgbClr val="1B456B"/>
                          </a:solidFill>
                          <a:latin typeface="+mn-lt"/>
                          <a:ea typeface="+mn-ea"/>
                          <a:cs typeface="+mn-cs"/>
                        </a:rPr>
                        <a:t>Instalación de luminarias más eficientes (inversión no separada)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500" b="0" baseline="0" dirty="0" smtClean="0">
                          <a:solidFill>
                            <a:srgbClr val="1B456B"/>
                          </a:solidFill>
                        </a:rPr>
                        <a:t>Instalación de electricidad, agua, etc., necesaria para una máquina financiada</a:t>
                      </a:r>
                    </a:p>
                    <a:p>
                      <a:pPr marL="285750" indent="-285750" algn="just">
                        <a:buFont typeface="Calibri" panose="020F0502020204030204" pitchFamily="34" charset="0"/>
                        <a:buChar char="X"/>
                      </a:pPr>
                      <a:r>
                        <a:rPr lang="es-ES" sz="1500" dirty="0" smtClean="0">
                          <a:solidFill>
                            <a:srgbClr val="FF0000"/>
                          </a:solidFill>
                        </a:rPr>
                        <a:t>Construcción</a:t>
                      </a:r>
                      <a:r>
                        <a:rPr lang="es-ES" sz="1500" baseline="0" dirty="0" smtClean="0">
                          <a:solidFill>
                            <a:srgbClr val="FF0000"/>
                          </a:solidFill>
                        </a:rPr>
                        <a:t> de una nueva nave o accesos a la misma</a:t>
                      </a:r>
                    </a:p>
                    <a:p>
                      <a:pPr marL="285750" indent="-285750" algn="just">
                        <a:buFont typeface="Calibri" panose="020F0502020204030204" pitchFamily="34" charset="0"/>
                        <a:buChar char="X"/>
                      </a:pPr>
                      <a:r>
                        <a:rPr lang="es-ES" sz="1500" baseline="0" dirty="0" smtClean="0">
                          <a:solidFill>
                            <a:srgbClr val="FF0000"/>
                          </a:solidFill>
                        </a:rPr>
                        <a:t>Obra civil de elementos no relacionados o necesarios para el proyecto</a:t>
                      </a:r>
                      <a:endParaRPr lang="es-E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693856"/>
                  </a:ext>
                </a:extLst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9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018292" y="359149"/>
            <a:ext cx="107500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LÍNEA </a:t>
            </a:r>
            <a:r>
              <a:rPr kumimoji="0" lang="es-ES" sz="2400" b="1" i="0" u="sng" strike="noStrike" kern="1200" cap="none" spc="0" normalizeH="0" baseline="0" noProof="0" dirty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 LÍNEA DE INNOVACIÓN EN SOSTENIBILIDAD Y EFICIENCIA </a:t>
            </a: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ENERGÉTICA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0732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4492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Ejemplos de gastos incluidos en cada tipo de partido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693462"/>
              </p:ext>
            </p:extLst>
          </p:nvPr>
        </p:nvGraphicFramePr>
        <p:xfrm>
          <a:off x="2032000" y="1379829"/>
          <a:ext cx="9105392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4280">
                  <a:extLst>
                    <a:ext uri="{9D8B030D-6E8A-4147-A177-3AD203B41FA5}">
                      <a16:colId xmlns:a16="http://schemas.microsoft.com/office/drawing/2014/main" val="2960727732"/>
                    </a:ext>
                  </a:extLst>
                </a:gridCol>
                <a:gridCol w="6611112">
                  <a:extLst>
                    <a:ext uri="{9D8B030D-6E8A-4147-A177-3AD203B41FA5}">
                      <a16:colId xmlns:a16="http://schemas.microsoft.com/office/drawing/2014/main" val="13617138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Partidas de gastos</a:t>
                      </a:r>
                      <a:endParaRPr lang="es-E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rgbClr val="5872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77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rgbClr val="1A4164"/>
                          </a:solidFill>
                        </a:rPr>
                        <a:t>Activos inmateriales</a:t>
                      </a:r>
                      <a:endParaRPr lang="es-ES" sz="1600" dirty="0">
                        <a:solidFill>
                          <a:srgbClr val="1A41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ES" sz="1600" dirty="0" smtClean="0">
                          <a:solidFill>
                            <a:srgbClr val="1A4164"/>
                          </a:solidFill>
                        </a:rPr>
                        <a:t>Patentes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ES" sz="1600" dirty="0" smtClean="0">
                          <a:solidFill>
                            <a:srgbClr val="1A4164"/>
                          </a:solidFill>
                        </a:rPr>
                        <a:t>Licencias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ES" sz="1600" dirty="0" smtClean="0">
                          <a:solidFill>
                            <a:srgbClr val="1A4164"/>
                          </a:solidFill>
                        </a:rPr>
                        <a:t>Software</a:t>
                      </a:r>
                      <a:endParaRPr lang="es-ES" sz="1600" dirty="0">
                        <a:solidFill>
                          <a:srgbClr val="1A41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292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rgbClr val="1A4164"/>
                          </a:solidFill>
                        </a:rPr>
                        <a:t>Colaboraciones externas</a:t>
                      </a:r>
                      <a:endParaRPr lang="es-ES" sz="1600" dirty="0">
                        <a:solidFill>
                          <a:srgbClr val="1A41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1600" dirty="0" smtClean="0">
                          <a:solidFill>
                            <a:srgbClr val="1A4164"/>
                          </a:solidFill>
                        </a:rPr>
                        <a:t>Subcontratación de tareas de diseño o rediseño de los procesos actuales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ES" sz="1600" kern="1200" dirty="0" smtClean="0">
                          <a:solidFill>
                            <a:srgbClr val="1A4164"/>
                          </a:solidFill>
                          <a:latin typeface="+mn-lt"/>
                          <a:ea typeface="+mn-ea"/>
                          <a:cs typeface="+mn-cs"/>
                        </a:rPr>
                        <a:t>Subcontratación de tareas de oficina técnica (dirección de obra, gestión económica, etc.)</a:t>
                      </a:r>
                    </a:p>
                    <a:p>
                      <a:pPr marL="285750" indent="-285750" algn="just">
                        <a:buFont typeface="Calibri" panose="020F0502020204030204" pitchFamily="34" charset="0"/>
                        <a:buChar char="X"/>
                      </a:pPr>
                      <a:r>
                        <a:rPr lang="es-ES" sz="1600" dirty="0" smtClean="0">
                          <a:solidFill>
                            <a:srgbClr val="FF0000"/>
                          </a:solidFill>
                        </a:rPr>
                        <a:t>Ingeniería civil</a:t>
                      </a:r>
                    </a:p>
                    <a:p>
                      <a:pPr marL="285750" indent="-285750" algn="just">
                        <a:buFont typeface="Calibri" panose="020F0502020204030204" pitchFamily="34" charset="0"/>
                        <a:buChar char="X"/>
                      </a:pPr>
                      <a:r>
                        <a:rPr lang="es-ES" sz="1600" dirty="0" smtClean="0">
                          <a:solidFill>
                            <a:srgbClr val="FF0000"/>
                          </a:solidFill>
                        </a:rPr>
                        <a:t>Consultoría para la gestión de ayudas</a:t>
                      </a:r>
                    </a:p>
                    <a:p>
                      <a:pPr marL="342900" indent="-342900" algn="just">
                        <a:buFont typeface="Wingdings" panose="05000000000000000000" pitchFamily="2" charset="2"/>
                        <a:buChar char="ü"/>
                      </a:pPr>
                      <a:endParaRPr lang="es-ES" sz="1600" dirty="0">
                        <a:solidFill>
                          <a:srgbClr val="FF5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800318"/>
                  </a:ext>
                </a:extLst>
              </a:tr>
            </a:tbl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54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678674" y="1050050"/>
            <a:ext cx="995378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EJEMPLO 1: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Recuperador de calor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s-E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AHORRO ENERGÉTICO</a:t>
            </a:r>
            <a:endParaRPr lang="es-ES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4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Aumento de la eficiencia energética del proceso, no interviene en el proceso productivo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Puede considerarse inversión separada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¿Necesario inversión alternativa? </a:t>
            </a:r>
            <a:r>
              <a:rPr lang="es-E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NO</a:t>
            </a:r>
            <a:endParaRPr lang="es-ES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2103339" y="2830463"/>
          <a:ext cx="8927736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934">
                  <a:extLst>
                    <a:ext uri="{9D8B030D-6E8A-4147-A177-3AD203B41FA5}">
                      <a16:colId xmlns:a16="http://schemas.microsoft.com/office/drawing/2014/main" val="395830595"/>
                    </a:ext>
                  </a:extLst>
                </a:gridCol>
                <a:gridCol w="3456214">
                  <a:extLst>
                    <a:ext uri="{9D8B030D-6E8A-4147-A177-3AD203B41FA5}">
                      <a16:colId xmlns:a16="http://schemas.microsoft.com/office/drawing/2014/main" val="313800040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279492638"/>
                    </a:ext>
                  </a:extLst>
                </a:gridCol>
                <a:gridCol w="1639388">
                  <a:extLst>
                    <a:ext uri="{9D8B030D-6E8A-4147-A177-3AD203B41FA5}">
                      <a16:colId xmlns:a16="http://schemas.microsoft.com/office/drawing/2014/main" val="1533465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Categoría</a:t>
                      </a:r>
                      <a:r>
                        <a:rPr lang="es-ES" baseline="0" dirty="0" smtClean="0"/>
                        <a:t> de c</a:t>
                      </a:r>
                      <a:r>
                        <a:rPr lang="es-ES" dirty="0" smtClean="0"/>
                        <a:t>oste financiable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Elementos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Coste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Financiable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944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Aparatos y equipos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Equipo de recuperación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20.000€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3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Edificación e instalaciones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Soporte y anclaje del equipo recuperador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3.000€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3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Colaboraciones externas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Actividades de diseño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2.000€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655721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336219" y="239163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1.5. </a:t>
            </a:r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Algunos ejemplos prácticos </a:t>
            </a: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94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779481" y="1141574"/>
            <a:ext cx="9676741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EJEMPLO </a:t>
            </a:r>
            <a:r>
              <a:rPr lang="es-ES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Sustitución de una máquina por otra más eficiente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AHORRO ENERGÉTICO</a:t>
            </a:r>
            <a:endParaRPr lang="es-ES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Aumentar la eficiencia energética en el proceso productivo y mejorar la calidad de fabricación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No puede considerarse inversión separada.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¿Necesario inversión alternativa? </a:t>
            </a:r>
            <a:r>
              <a:rPr lang="es-E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SI</a:t>
            </a: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93341"/>
              </p:ext>
            </p:extLst>
          </p:nvPr>
        </p:nvGraphicFramePr>
        <p:xfrm>
          <a:off x="1978923" y="2971558"/>
          <a:ext cx="4069180" cy="157563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99162">
                  <a:extLst>
                    <a:ext uri="{9D8B030D-6E8A-4147-A177-3AD203B41FA5}">
                      <a16:colId xmlns:a16="http://schemas.microsoft.com/office/drawing/2014/main" val="3813749907"/>
                    </a:ext>
                  </a:extLst>
                </a:gridCol>
                <a:gridCol w="1770018">
                  <a:extLst>
                    <a:ext uri="{9D8B030D-6E8A-4147-A177-3AD203B41FA5}">
                      <a16:colId xmlns:a16="http://schemas.microsoft.com/office/drawing/2014/main" val="525745486"/>
                    </a:ext>
                  </a:extLst>
                </a:gridCol>
              </a:tblGrid>
              <a:tr h="217823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Inversión</a:t>
                      </a:r>
                      <a:endParaRPr lang="es-E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aseline="0" dirty="0" smtClean="0"/>
                        <a:t>Máquina eficiente</a:t>
                      </a:r>
                      <a:endParaRPr lang="es-E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8392"/>
                  </a:ext>
                </a:extLst>
              </a:tr>
              <a:tr h="217823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Coste máquina</a:t>
                      </a:r>
                      <a:r>
                        <a:rPr lang="es-ES" sz="14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envasadora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300.000€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759869"/>
                  </a:ext>
                </a:extLst>
              </a:tr>
              <a:tr h="356434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Capacidad productiva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 unidades/h</a:t>
                      </a:r>
                      <a:endParaRPr lang="es-E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459006"/>
                  </a:ext>
                </a:extLst>
              </a:tr>
              <a:tr h="217823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Coste</a:t>
                      </a:r>
                      <a:r>
                        <a:rPr lang="es-ES" sz="14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instalación/edif.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40.000€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89756"/>
                  </a:ext>
                </a:extLst>
              </a:tr>
              <a:tr h="293090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Colaboraciones externas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5.000€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379496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12922"/>
              </p:ext>
            </p:extLst>
          </p:nvPr>
        </p:nvGraphicFramePr>
        <p:xfrm>
          <a:off x="6575447" y="2971558"/>
          <a:ext cx="4573421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57506">
                  <a:extLst>
                    <a:ext uri="{9D8B030D-6E8A-4147-A177-3AD203B41FA5}">
                      <a16:colId xmlns:a16="http://schemas.microsoft.com/office/drawing/2014/main" val="3813749907"/>
                    </a:ext>
                  </a:extLst>
                </a:gridCol>
                <a:gridCol w="2315915">
                  <a:extLst>
                    <a:ext uri="{9D8B030D-6E8A-4147-A177-3AD203B41FA5}">
                      <a16:colId xmlns:a16="http://schemas.microsoft.com/office/drawing/2014/main" val="52574548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Inversión alternativa</a:t>
                      </a:r>
                      <a:endParaRPr lang="es-ES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aseline="0" dirty="0" smtClean="0"/>
                        <a:t>Máquina menos eficiente</a:t>
                      </a:r>
                      <a:endParaRPr lang="es-ES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839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Coste máquina</a:t>
                      </a:r>
                      <a:r>
                        <a:rPr lang="es-ES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envasadora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90.000€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65216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Capacidad productiva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50 unidades/h</a:t>
                      </a:r>
                      <a:endParaRPr lang="es-ES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8139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Coste instalación edif.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50.000€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29716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Colaboraciones externas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5.000€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727347"/>
                  </a:ext>
                </a:extLst>
              </a:tr>
            </a:tbl>
          </a:graphicData>
        </a:graphic>
      </p:graphicFrame>
      <p:cxnSp>
        <p:nvCxnSpPr>
          <p:cNvPr id="13" name="Conector recto de flecha 12"/>
          <p:cNvCxnSpPr/>
          <p:nvPr/>
        </p:nvCxnSpPr>
        <p:spPr>
          <a:xfrm flipH="1" flipV="1">
            <a:off x="10036798" y="3754990"/>
            <a:ext cx="1031964" cy="262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10516646" y="3754990"/>
            <a:ext cx="1437862" cy="60016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softEdge rad="12700"/>
          </a:effectLst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Ambas inversiones deben tener capacidades similares</a:t>
            </a:r>
            <a:endParaRPr lang="es-ES" sz="11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557890" y="4865052"/>
            <a:ext cx="92157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En este caso, para el calculo del gasto financiable </a:t>
            </a:r>
            <a:r>
              <a:rPr lang="es-ES" u="sng" dirty="0">
                <a:solidFill>
                  <a:schemeClr val="accent1">
                    <a:lumMod val="50000"/>
                  </a:schemeClr>
                </a:solidFill>
              </a:rPr>
              <a:t>se </a:t>
            </a:r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</a:rPr>
              <a:t>duplicará </a:t>
            </a:r>
            <a:r>
              <a:rPr lang="es-ES" u="sng" dirty="0">
                <a:solidFill>
                  <a:schemeClr val="accent1">
                    <a:lumMod val="50000"/>
                  </a:schemeClr>
                </a:solidFill>
              </a:rPr>
              <a:t>el presupuesto de la inversión alternativa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 de forma que el gasto financiable de la máquina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sería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120.000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€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, diferencia entre ambas ofertas a misma capacidad productiva.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336219" y="239163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1.5. </a:t>
            </a:r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Algunos ejemplos prácticos </a:t>
            </a: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0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678674" y="1050050"/>
            <a:ext cx="995378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EJEMPLO </a:t>
            </a:r>
            <a:r>
              <a:rPr lang="es-ES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Generación de energía renovable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autoconsumo)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AHORRO ENERGÉTICO</a:t>
            </a:r>
          </a:p>
          <a:p>
            <a:endParaRPr lang="es-ES" sz="14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Utilización de energía renovable, no interviene en el proceso productivo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Puede considerarse inversión separada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¿Necesario inversión alternativa? </a:t>
            </a:r>
            <a:r>
              <a:rPr lang="es-E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NO</a:t>
            </a:r>
            <a:endParaRPr lang="es-ES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94654"/>
              </p:ext>
            </p:extLst>
          </p:nvPr>
        </p:nvGraphicFramePr>
        <p:xfrm>
          <a:off x="2103339" y="2830463"/>
          <a:ext cx="892773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934">
                  <a:extLst>
                    <a:ext uri="{9D8B030D-6E8A-4147-A177-3AD203B41FA5}">
                      <a16:colId xmlns:a16="http://schemas.microsoft.com/office/drawing/2014/main" val="395830595"/>
                    </a:ext>
                  </a:extLst>
                </a:gridCol>
                <a:gridCol w="5056414">
                  <a:extLst>
                    <a:ext uri="{9D8B030D-6E8A-4147-A177-3AD203B41FA5}">
                      <a16:colId xmlns:a16="http://schemas.microsoft.com/office/drawing/2014/main" val="3138000404"/>
                    </a:ext>
                  </a:extLst>
                </a:gridCol>
                <a:gridCol w="1639388">
                  <a:extLst>
                    <a:ext uri="{9D8B030D-6E8A-4147-A177-3AD203B41FA5}">
                      <a16:colId xmlns:a16="http://schemas.microsoft.com/office/drawing/2014/main" val="1533465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Categoría</a:t>
                      </a:r>
                      <a:r>
                        <a:rPr lang="es-ES" baseline="0" dirty="0" smtClean="0"/>
                        <a:t> de c</a:t>
                      </a:r>
                      <a:r>
                        <a:rPr lang="es-ES" dirty="0" smtClean="0"/>
                        <a:t>oste financiable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Elementos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Financiable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944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Aparatos y equipos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rgbClr val="1B456B"/>
                          </a:solidFill>
                          <a:latin typeface="+mn-lt"/>
                          <a:ea typeface="+mn-ea"/>
                          <a:cs typeface="+mn-cs"/>
                        </a:rPr>
                        <a:t>Aparatos</a:t>
                      </a:r>
                      <a:r>
                        <a:rPr lang="es-ES" sz="1800" dirty="0" smtClean="0">
                          <a:solidFill>
                            <a:srgbClr val="1B456B"/>
                          </a:solidFill>
                        </a:rPr>
                        <a:t> o equipos no productivos cuyo único objetivo es la sostenibilidad</a:t>
                      </a:r>
                      <a:r>
                        <a:rPr lang="es-ES" sz="1800" baseline="0" dirty="0" smtClean="0">
                          <a:solidFill>
                            <a:srgbClr val="1B456B"/>
                          </a:solidFill>
                        </a:rPr>
                        <a:t> o la </a:t>
                      </a:r>
                      <a:r>
                        <a:rPr lang="es-ES" sz="1800" kern="1200" dirty="0" smtClean="0">
                          <a:solidFill>
                            <a:srgbClr val="1B456B"/>
                          </a:solidFill>
                          <a:latin typeface="+mn-lt"/>
                          <a:ea typeface="+mn-ea"/>
                          <a:cs typeface="+mn-cs"/>
                        </a:rPr>
                        <a:t>eficiencia</a:t>
                      </a:r>
                      <a:r>
                        <a:rPr lang="es-ES" sz="1800" baseline="0" dirty="0" smtClean="0">
                          <a:solidFill>
                            <a:srgbClr val="1B456B"/>
                          </a:solidFill>
                        </a:rPr>
                        <a:t> 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3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Edificación e instalaciones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Soporte, montaje y anclaje del equipo,</a:t>
                      </a:r>
                      <a:r>
                        <a:rPr lang="es-ES" sz="18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instalación eléctrica en la planta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3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Colaboraciones externas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Actividades de diseño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655721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>
            <a:extLst/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>
            <a:extLst/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336219" y="239163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1.5. Algunos ejemplos prácticos </a:t>
            </a: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8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678674" y="1050050"/>
            <a:ext cx="995378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EJEMPLO </a:t>
            </a:r>
            <a:r>
              <a:rPr lang="es-ES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Introducción de movilidad eléctrica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PROTECCIÓN DEL MEDIO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AMBIENTE</a:t>
            </a:r>
          </a:p>
          <a:p>
            <a:endParaRPr lang="es-ES" sz="14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Reducción de tiempos productivos mediante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sostenible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sí interviene en el proceso productivo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NO</a:t>
            </a:r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Puede considerarse inversión separada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¿Necesario inversión alternativa? </a:t>
            </a:r>
            <a:r>
              <a:rPr lang="es-E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SI</a:t>
            </a:r>
            <a:endParaRPr lang="es-ES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90254"/>
              </p:ext>
            </p:extLst>
          </p:nvPr>
        </p:nvGraphicFramePr>
        <p:xfrm>
          <a:off x="1762288" y="2833029"/>
          <a:ext cx="8927736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324">
                  <a:extLst>
                    <a:ext uri="{9D8B030D-6E8A-4147-A177-3AD203B41FA5}">
                      <a16:colId xmlns:a16="http://schemas.microsoft.com/office/drawing/2014/main" val="395830595"/>
                    </a:ext>
                  </a:extLst>
                </a:gridCol>
                <a:gridCol w="3788228">
                  <a:extLst>
                    <a:ext uri="{9D8B030D-6E8A-4147-A177-3AD203B41FA5}">
                      <a16:colId xmlns:a16="http://schemas.microsoft.com/office/drawing/2014/main" val="3138000404"/>
                    </a:ext>
                  </a:extLst>
                </a:gridCol>
                <a:gridCol w="2429184">
                  <a:extLst>
                    <a:ext uri="{9D8B030D-6E8A-4147-A177-3AD203B41FA5}">
                      <a16:colId xmlns:a16="http://schemas.microsoft.com/office/drawing/2014/main" val="1533465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Categoría</a:t>
                      </a:r>
                      <a:r>
                        <a:rPr lang="es-ES" baseline="0" dirty="0" smtClean="0"/>
                        <a:t> de c</a:t>
                      </a:r>
                      <a:r>
                        <a:rPr lang="es-ES" dirty="0" smtClean="0"/>
                        <a:t>oste financiable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Elementos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Financiable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944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Aparatos y equipos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Vehículos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Diferencia entre ofertas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35728"/>
                  </a:ext>
                </a:extLst>
              </a:tr>
              <a:tr h="462828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Edificación e instalaciones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Zonas de recarga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Diferencia entre ofertas</a:t>
                      </a:r>
                    </a:p>
                    <a:p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3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Colaboraciones externas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Actividades de diseño</a:t>
                      </a:r>
                    </a:p>
                    <a:p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Diferencia entre ofertas</a:t>
                      </a:r>
                    </a:p>
                    <a:p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655721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336219" y="239163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1.5. Algunos ejemplos prácticos </a:t>
            </a: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53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678674" y="878161"/>
            <a:ext cx="967674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EJEMPLO </a:t>
            </a:r>
            <a:r>
              <a:rPr lang="es-ES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Planta de reciclado de materias primas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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PROTECCIÓN DEL MEDIO AMBIENTE</a:t>
            </a:r>
            <a:endParaRPr lang="es-ES" b="1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Contribución a la Economía circular mediante la recuperación de materias primas, reducción de consumo de materias primas y menor generación de residuos. Contribuye a la mejora del medioambiente, sin intervenir en el proceso productivo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Puede considerarse inversión separada.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¿Necesario inversión alternativa? </a:t>
            </a:r>
            <a:r>
              <a:rPr lang="es-E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NO</a:t>
            </a:r>
          </a:p>
          <a:p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245288"/>
              </p:ext>
            </p:extLst>
          </p:nvPr>
        </p:nvGraphicFramePr>
        <p:xfrm>
          <a:off x="1845903" y="3072766"/>
          <a:ext cx="8927736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934">
                  <a:extLst>
                    <a:ext uri="{9D8B030D-6E8A-4147-A177-3AD203B41FA5}">
                      <a16:colId xmlns:a16="http://schemas.microsoft.com/office/drawing/2014/main" val="395830595"/>
                    </a:ext>
                  </a:extLst>
                </a:gridCol>
                <a:gridCol w="3456214">
                  <a:extLst>
                    <a:ext uri="{9D8B030D-6E8A-4147-A177-3AD203B41FA5}">
                      <a16:colId xmlns:a16="http://schemas.microsoft.com/office/drawing/2014/main" val="313800040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279492638"/>
                    </a:ext>
                  </a:extLst>
                </a:gridCol>
                <a:gridCol w="1639388">
                  <a:extLst>
                    <a:ext uri="{9D8B030D-6E8A-4147-A177-3AD203B41FA5}">
                      <a16:colId xmlns:a16="http://schemas.microsoft.com/office/drawing/2014/main" val="1533465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Categoría</a:t>
                      </a:r>
                      <a:r>
                        <a:rPr lang="es-ES" baseline="0" dirty="0" smtClean="0"/>
                        <a:t> de c</a:t>
                      </a:r>
                      <a:r>
                        <a:rPr lang="es-ES" dirty="0" smtClean="0"/>
                        <a:t>oste financiable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Elementos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Coste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Financiable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944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Aparatos y equipos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Módulos y máquinas de la planta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600.000€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3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Edificación e instalaciones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Adecuación de la nave para implantación de la planta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40.000€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3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Colaboraciones externas</a:t>
                      </a:r>
                      <a:endParaRPr lang="es-E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Actividades de diseño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20.000€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s-ES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655721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336219" y="239163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1.5. Algunos ejemplos prácticos </a:t>
            </a: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9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417558" y="2072231"/>
            <a:ext cx="62594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3200" b="1" dirty="0" smtClean="0">
                <a:solidFill>
                  <a:schemeClr val="accent1">
                    <a:lumMod val="50000"/>
                  </a:schemeClr>
                </a:solidFill>
              </a:rPr>
              <a:t>Esta presentación no tiene carácter vinculante para el Ministerio de Industria, Comercio y Turismo</a:t>
            </a:r>
            <a:endParaRPr lang="es-E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678674" y="1077768"/>
            <a:ext cx="9676741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EJEMPLO 6: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Línea de reciclado (nuevo producto)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PROTECCIÓN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MEDIO AMBIENTE</a:t>
            </a:r>
            <a:endParaRPr lang="es-ES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Reducir la producción de residuos reutilizándose para la fabricación de un nuevo producto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Se aprecia contribución medioambiental pero no puede considerarse inversión separada.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6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¿Necesario inversión alternativa? </a:t>
            </a:r>
            <a:r>
              <a:rPr lang="es-E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SI. </a:t>
            </a:r>
            <a:endParaRPr lang="es-ES" dirty="0" smtClean="0">
              <a:solidFill>
                <a:srgbClr val="FF0000"/>
              </a:solidFill>
            </a:endParaRPr>
          </a:p>
          <a:p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953208"/>
              </p:ext>
            </p:extLst>
          </p:nvPr>
        </p:nvGraphicFramePr>
        <p:xfrm>
          <a:off x="1991986" y="3065252"/>
          <a:ext cx="4069180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99162">
                  <a:extLst>
                    <a:ext uri="{9D8B030D-6E8A-4147-A177-3AD203B41FA5}">
                      <a16:colId xmlns:a16="http://schemas.microsoft.com/office/drawing/2014/main" val="3813749907"/>
                    </a:ext>
                  </a:extLst>
                </a:gridCol>
                <a:gridCol w="1770018">
                  <a:extLst>
                    <a:ext uri="{9D8B030D-6E8A-4147-A177-3AD203B41FA5}">
                      <a16:colId xmlns:a16="http://schemas.microsoft.com/office/drawing/2014/main" val="525745486"/>
                    </a:ext>
                  </a:extLst>
                </a:gridCol>
              </a:tblGrid>
              <a:tr h="217823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Inversión</a:t>
                      </a:r>
                      <a:endParaRPr lang="es-E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Línea de reciclado eficiente</a:t>
                      </a:r>
                      <a:endParaRPr lang="es-E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8392"/>
                  </a:ext>
                </a:extLst>
              </a:tr>
              <a:tr h="217823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Coste Equipos/maquinaria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700.000€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759869"/>
                  </a:ext>
                </a:extLst>
              </a:tr>
              <a:tr h="217823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Capacidad productiva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150 </a:t>
                      </a:r>
                      <a:r>
                        <a:rPr lang="es-ES" sz="14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Tn</a:t>
                      </a:r>
                      <a:r>
                        <a:rPr lang="es-ES" sz="1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/h</a:t>
                      </a:r>
                      <a:endParaRPr lang="es-ES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459006"/>
                  </a:ext>
                </a:extLst>
              </a:tr>
              <a:tr h="217823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Coste</a:t>
                      </a:r>
                      <a:r>
                        <a:rPr lang="es-ES" sz="14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instalación/edif.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120.000€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89756"/>
                  </a:ext>
                </a:extLst>
              </a:tr>
              <a:tr h="293090"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Colaboraciones externas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10.000€</a:t>
                      </a:r>
                      <a:endParaRPr lang="es-E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379496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650938"/>
              </p:ext>
            </p:extLst>
          </p:nvPr>
        </p:nvGraphicFramePr>
        <p:xfrm>
          <a:off x="6504875" y="3065252"/>
          <a:ext cx="4268764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07124">
                  <a:extLst>
                    <a:ext uri="{9D8B030D-6E8A-4147-A177-3AD203B41FA5}">
                      <a16:colId xmlns:a16="http://schemas.microsoft.com/office/drawing/2014/main" val="3813749907"/>
                    </a:ext>
                  </a:extLst>
                </a:gridCol>
                <a:gridCol w="2161640">
                  <a:extLst>
                    <a:ext uri="{9D8B030D-6E8A-4147-A177-3AD203B41FA5}">
                      <a16:colId xmlns:a16="http://schemas.microsoft.com/office/drawing/2014/main" val="52574548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Inversión alternativa</a:t>
                      </a:r>
                      <a:endParaRPr lang="es-ES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Línea de reciclado menos</a:t>
                      </a:r>
                      <a:r>
                        <a:rPr lang="es-ES" sz="1400" baseline="0" dirty="0" smtClean="0"/>
                        <a:t> eficiente</a:t>
                      </a:r>
                      <a:endParaRPr lang="es-ES" sz="1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78839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Coste Equipos/maquinaria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150.000€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65216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Capacidad productiva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50 </a:t>
                      </a:r>
                      <a:r>
                        <a:rPr lang="es-ES" sz="1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Tn</a:t>
                      </a:r>
                      <a:r>
                        <a:rPr lang="es-ES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/h</a:t>
                      </a:r>
                      <a:endParaRPr lang="es-ES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8139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Coste instalación edif.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80.000€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29716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Colaboraciones externas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8.000€</a:t>
                      </a:r>
                      <a:endParaRPr lang="es-ES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727347"/>
                  </a:ext>
                </a:extLst>
              </a:tr>
            </a:tbl>
          </a:graphicData>
        </a:graphic>
      </p:graphicFrame>
      <p:cxnSp>
        <p:nvCxnSpPr>
          <p:cNvPr id="13" name="Conector recto de flecha 12"/>
          <p:cNvCxnSpPr/>
          <p:nvPr/>
        </p:nvCxnSpPr>
        <p:spPr>
          <a:xfrm flipH="1" flipV="1">
            <a:off x="9424785" y="4007838"/>
            <a:ext cx="751798" cy="122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10176583" y="4007838"/>
            <a:ext cx="1437862" cy="60016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effectLst>
            <a:softEdge rad="12700"/>
          </a:effectLst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Ambas inversiones deben tener capacidades similares</a:t>
            </a:r>
            <a:endParaRPr lang="es-ES" sz="11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1336219" y="239163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1.5. </a:t>
            </a:r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Algunos ejemplos prácticos </a:t>
            </a: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3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473380" y="241463"/>
            <a:ext cx="967674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678674" y="316581"/>
            <a:ext cx="97453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Planta </a:t>
            </a:r>
            <a:r>
              <a:rPr lang="es-ES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reciclado de materias </a:t>
            </a:r>
            <a:r>
              <a:rPr lang="es-ES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primas</a:t>
            </a:r>
          </a:p>
          <a:p>
            <a:endParaRPr lang="es-ES" sz="2800" b="1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558201"/>
              </p:ext>
            </p:extLst>
          </p:nvPr>
        </p:nvGraphicFramePr>
        <p:xfrm>
          <a:off x="1750423" y="837769"/>
          <a:ext cx="8727636" cy="4183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3818">
                  <a:extLst>
                    <a:ext uri="{9D8B030D-6E8A-4147-A177-3AD203B41FA5}">
                      <a16:colId xmlns:a16="http://schemas.microsoft.com/office/drawing/2014/main" val="3950395334"/>
                    </a:ext>
                  </a:extLst>
                </a:gridCol>
                <a:gridCol w="4363818">
                  <a:extLst>
                    <a:ext uri="{9D8B030D-6E8A-4147-A177-3AD203B41FA5}">
                      <a16:colId xmlns:a16="http://schemas.microsoft.com/office/drawing/2014/main" val="1412994256"/>
                    </a:ext>
                  </a:extLst>
                </a:gridCol>
              </a:tblGrid>
              <a:tr h="595347">
                <a:tc>
                  <a:txBody>
                    <a:bodyPr/>
                    <a:lstStyle/>
                    <a:p>
                      <a:r>
                        <a:rPr lang="es-ES" dirty="0" smtClean="0"/>
                        <a:t>LÍNEAS DE REUTILIZACIÓN,</a:t>
                      </a:r>
                      <a:r>
                        <a:rPr lang="es-ES" baseline="0" dirty="0" smtClean="0"/>
                        <a:t> R</a:t>
                      </a:r>
                      <a:r>
                        <a:rPr lang="es-ES" dirty="0" smtClean="0"/>
                        <a:t>ECICLADO O</a:t>
                      </a:r>
                      <a:r>
                        <a:rPr lang="es-ES" baseline="0" dirty="0" smtClean="0"/>
                        <a:t> REVALORIZACIÓN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USO</a:t>
                      </a:r>
                      <a:r>
                        <a:rPr lang="es-ES" baseline="0" dirty="0" smtClean="0"/>
                        <a:t> Y OBJETIVO DE LA INVERSION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990053"/>
                  </a:ext>
                </a:extLst>
              </a:tr>
              <a:tr h="2253814">
                <a:tc>
                  <a:txBody>
                    <a:bodyPr/>
                    <a:lstStyle/>
                    <a:p>
                      <a:r>
                        <a:rPr lang="es-ES" sz="2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Inversión separada</a:t>
                      </a:r>
                      <a:endParaRPr lang="es-ES" sz="20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ES" sz="17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Ahorro o reutilización de materias primas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ES" sz="17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Reducción residuos, vertidos o emisiones contaminantes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ES" sz="17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Eficiencia energética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ES" sz="17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Valorización energética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ES" sz="17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(Dentro</a:t>
                      </a:r>
                      <a:r>
                        <a:rPr lang="es-ES" sz="17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del proceso productivo de la empresa)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ES" sz="17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 ausencia no afecta al proceso productivo de la empresa</a:t>
                      </a:r>
                      <a:endParaRPr lang="es-ES" sz="17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967952"/>
                  </a:ext>
                </a:extLst>
              </a:tr>
              <a:tr h="1289918">
                <a:tc>
                  <a:txBody>
                    <a:bodyPr/>
                    <a:lstStyle/>
                    <a:p>
                      <a:r>
                        <a:rPr lang="es-ES" sz="2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Necesario inversión alternativa</a:t>
                      </a:r>
                      <a:endParaRPr lang="es-ES" sz="20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ES" sz="17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</a:t>
                      </a:r>
                      <a:r>
                        <a:rPr lang="es-ES" sz="17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obtienen ingresos de la comercialización o venta de estos productos o energía</a:t>
                      </a:r>
                      <a:endParaRPr lang="es-ES" sz="17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ES" sz="17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Supongan</a:t>
                      </a:r>
                      <a:r>
                        <a:rPr lang="es-ES" sz="17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un aumento de la capacidad productiva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623885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58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018292" y="359149"/>
            <a:ext cx="107500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2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2. OTRA INFORMACIÓN RELEVANTE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678674" y="1027841"/>
            <a:ext cx="89283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ser aceptadas</a:t>
            </a: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las inversiones alternativas es necesario que se adjunten las </a:t>
            </a:r>
            <a:r>
              <a:rPr kumimoji="0" lang="es-ES" sz="1600" b="0" i="0" u="sng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</a:rPr>
              <a:t>ofertas </a:t>
            </a:r>
            <a:r>
              <a:rPr lang="es-ES" sz="1600" u="sng" dirty="0">
                <a:solidFill>
                  <a:srgbClr val="5B9BD5">
                    <a:lumMod val="50000"/>
                  </a:srgbClr>
                </a:solidFill>
              </a:rPr>
              <a:t>o informes de terceros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de los equipos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menos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eficientes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o menos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respetuosos </a:t>
            </a:r>
            <a:r>
              <a:rPr kumimoji="0" lang="es-ES" sz="1600" b="0" i="0" u="none" strike="noStrike" kern="1200" cap="none" spc="0" normalizeH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 el medio ambiente en fase de solicitud según se indica en el anexo III de la convocatoria.</a:t>
            </a:r>
          </a:p>
          <a:p>
            <a:pPr lvl="0" algn="just">
              <a:defRPr/>
            </a:pP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En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los casos en los que los beneficiarios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realicen </a:t>
            </a:r>
            <a:r>
              <a:rPr lang="es-ES" sz="1600" u="sng" dirty="0">
                <a:solidFill>
                  <a:srgbClr val="5B9BD5">
                    <a:lumMod val="50000"/>
                  </a:srgbClr>
                </a:solidFill>
              </a:rPr>
              <a:t>subcontrataciones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con un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importe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superior al 20%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de la subvención y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a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60.000 euros, la subcontratación deberá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ser </a:t>
            </a:r>
            <a:r>
              <a:rPr lang="es-ES" sz="1600" u="sng" dirty="0">
                <a:solidFill>
                  <a:srgbClr val="5B9BD5">
                    <a:lumMod val="50000"/>
                  </a:srgbClr>
                </a:solidFill>
              </a:rPr>
              <a:t>previamente autorizada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 por el Ministerio de Industria, Comercio y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Turismo, de acuerdo con el artículo 6 de la convocatoria.</a:t>
            </a:r>
          </a:p>
          <a:p>
            <a:pPr lvl="0" algn="just">
              <a:defRPr/>
            </a:pPr>
            <a:endParaRPr lang="es-ES" sz="1600" dirty="0" smtClean="0">
              <a:solidFill>
                <a:srgbClr val="5B9BD5">
                  <a:lumMod val="50000"/>
                </a:srgbClr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  <a:defRPr/>
            </a:pP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Cuando el importe del gasto supere las cuantías que se establezcan en el artículo 6 de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la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convocatoria, se podrá presentar junto con la solicitud tres ofertas de diferentes proveedores o un análisis que justifique que los importes solicitados se corresponden con los precios de mercado. En cualquier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caso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en </a:t>
            </a:r>
            <a:r>
              <a:rPr lang="es-ES" sz="1600" u="sng" dirty="0">
                <a:solidFill>
                  <a:srgbClr val="5B9BD5">
                    <a:lumMod val="50000"/>
                  </a:srgbClr>
                </a:solidFill>
              </a:rPr>
              <a:t>fase de justificación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 se exigirá la </a:t>
            </a:r>
            <a:r>
              <a:rPr lang="es-ES" sz="1600" u="sng" dirty="0">
                <a:solidFill>
                  <a:srgbClr val="5B9BD5">
                    <a:lumMod val="50000"/>
                  </a:srgbClr>
                </a:solidFill>
              </a:rPr>
              <a:t>presentación de dos ofertas alternativas y comparables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 a la seleccionada, salvo que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no existan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en el mercado suficiente número de entidades que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realicen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el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servicio o bien.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En </a:t>
            </a:r>
            <a:r>
              <a:rPr lang="es-ES" sz="1600" dirty="0" smtClean="0">
                <a:solidFill>
                  <a:srgbClr val="5B9BD5">
                    <a:lumMod val="50000"/>
                  </a:srgbClr>
                </a:solidFill>
              </a:rPr>
              <a:t>ese caso, </a:t>
            </a:r>
            <a:r>
              <a:rPr lang="es-ES" sz="1600" dirty="0">
                <a:solidFill>
                  <a:srgbClr val="5B9BD5">
                    <a:lumMod val="50000"/>
                  </a:srgbClr>
                </a:solidFill>
              </a:rPr>
              <a:t>se deberá justificar en la memoria del proyecto. </a:t>
            </a: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67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960722" y="923070"/>
            <a:ext cx="9475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Cuestiones sobre la línea de sostenibilidad y eficiencia energética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700" dirty="0" smtClean="0">
                <a:solidFill>
                  <a:schemeClr val="accent1">
                    <a:lumMod val="50000"/>
                  </a:schemeClr>
                </a:solidFill>
              </a:rPr>
              <a:t>¿Qué es una inversión separada?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700" dirty="0" smtClean="0">
                <a:solidFill>
                  <a:schemeClr val="accent1">
                    <a:lumMod val="50000"/>
                  </a:schemeClr>
                </a:solidFill>
              </a:rPr>
              <a:t>¿Qué es la oferta similar alternativa?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700" dirty="0" smtClean="0">
                <a:solidFill>
                  <a:schemeClr val="accent1">
                    <a:lumMod val="50000"/>
                  </a:schemeClr>
                </a:solidFill>
              </a:rPr>
              <a:t>¿Qué ocurre con un proyecto llave en mano?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700" dirty="0">
                <a:solidFill>
                  <a:schemeClr val="accent1">
                    <a:lumMod val="50000"/>
                  </a:schemeClr>
                </a:solidFill>
              </a:rPr>
              <a:t>Gastos </a:t>
            </a:r>
            <a:r>
              <a:rPr lang="es-ES" sz="1700" dirty="0" smtClean="0">
                <a:solidFill>
                  <a:schemeClr val="accent1">
                    <a:lumMod val="50000"/>
                  </a:schemeClr>
                </a:solidFill>
              </a:rPr>
              <a:t>financiables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700" dirty="0" smtClean="0">
                <a:solidFill>
                  <a:schemeClr val="accent1">
                    <a:lumMod val="50000"/>
                  </a:schemeClr>
                </a:solidFill>
              </a:rPr>
              <a:t>Algunos ejemplos prácticos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700" b="1" dirty="0" smtClean="0">
                <a:solidFill>
                  <a:schemeClr val="accent1">
                    <a:lumMod val="50000"/>
                  </a:schemeClr>
                </a:solidFill>
              </a:rPr>
              <a:t>Otra </a:t>
            </a:r>
            <a:r>
              <a:rPr lang="es-ES" sz="1700" b="1" dirty="0">
                <a:solidFill>
                  <a:schemeClr val="accent1">
                    <a:lumMod val="50000"/>
                  </a:schemeClr>
                </a:solidFill>
              </a:rPr>
              <a:t>información relevante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027094" y="334524"/>
            <a:ext cx="86851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BREVE RESUMEN DE CONTENIDOS</a:t>
            </a:r>
            <a:endParaRPr lang="es-E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1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387779" y="1798627"/>
            <a:ext cx="710891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accent1">
                    <a:lumMod val="50000"/>
                  </a:schemeClr>
                </a:solidFill>
              </a:rPr>
              <a:t>Cuestiones </a:t>
            </a:r>
            <a:r>
              <a:rPr lang="es-ES" sz="2800" b="1" dirty="0">
                <a:solidFill>
                  <a:schemeClr val="accent1">
                    <a:lumMod val="50000"/>
                  </a:schemeClr>
                </a:solidFill>
              </a:rPr>
              <a:t>sobre la línea de sostenibilidad y eficiencia energética </a:t>
            </a:r>
          </a:p>
          <a:p>
            <a:pPr algn="ctr"/>
            <a:endParaRPr lang="es-E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79347" y="136424"/>
            <a:ext cx="66712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QUÉ SE FINANCIA Y POR QUÉ</a:t>
            </a:r>
            <a:endParaRPr lang="es-E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838556" y="4126246"/>
            <a:ext cx="9767179" cy="726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s-ES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Calibri" panose="020F0502020204030204" pitchFamily="34" charset="0"/>
              <a:buChar char="X"/>
            </a:pPr>
            <a:r>
              <a:rPr lang="es-ES" dirty="0" smtClean="0">
                <a:solidFill>
                  <a:srgbClr val="FF0000"/>
                </a:solidFill>
              </a:rPr>
              <a:t>Inversiones destinadas a la </a:t>
            </a:r>
            <a:r>
              <a:rPr lang="es-ES" b="1" dirty="0" smtClean="0">
                <a:solidFill>
                  <a:srgbClr val="FF0000"/>
                </a:solidFill>
              </a:rPr>
              <a:t>adecuación de la entidad a normas de la UE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78211" y="746867"/>
            <a:ext cx="9122744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Inversiones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que permitan incrementar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nivel de protección del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medio ambiente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derivado de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sus actividades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superando las normas de la UE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, independientemente de la existencia de normas nacionales obligatorias más estrictas.</a:t>
            </a:r>
            <a:endParaRPr lang="es-ES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Inversiones que permitan incrementar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el nivel de protección del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medio ambiente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derivado de sus actividades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en ausencia de normas de la UE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s-ES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Inversiones destinadas a lograr un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nivel de eficiencia energética más elevado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en sus procesos de producción</a:t>
            </a:r>
            <a:endParaRPr lang="es-ES" sz="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6662" y="4540833"/>
            <a:ext cx="269966" cy="26574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43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473380" y="519004"/>
            <a:ext cx="70065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.1. QUÉ ES UNA INVERSIÓN SEPARADA</a:t>
            </a:r>
          </a:p>
          <a:p>
            <a:endParaRPr lang="es-E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678674" y="1490828"/>
            <a:ext cx="977754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 inversiones que tienen </a:t>
            </a:r>
            <a:r>
              <a:rPr lang="es-E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ES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único objetivo </a:t>
            </a:r>
            <a:r>
              <a:rPr lang="es-ES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protección </a:t>
            </a: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medioambiental o la eficiencia energética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105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mejoran o aumentan la capacidad productiva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105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 ausencia no compromete el proceso productivo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105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Deben ir más allá de los requisitos establecidos en las normas de la UE o en ausencia de ellas.</a:t>
            </a:r>
            <a:endParaRPr lang="es-ES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678674" y="4159102"/>
            <a:ext cx="7635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EN CASO DE DUDA SOBRE SI UNA INVERSIÓN ES SEPARADA O NO, PRESENTAR DE FORMA COMPLEMENTARIA LA OFERTA SIMILAR ALTERNATIVA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08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577883" y="442508"/>
            <a:ext cx="86111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.2</a:t>
            </a:r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ES LA OFERTA SIMILAR ALTERNATIVA?</a:t>
            </a:r>
            <a:endParaRPr lang="es-ES" sz="2800" b="1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678674" y="1131725"/>
            <a:ext cx="8654046" cy="4762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todos los demás casos, los costes de la inversión en protección medioambiental o eficiencia se determinarán por referencia a una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105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Será un inversión similar, y debe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nivel menor de consumo energético, emisiones, recursos, materias primas y/o residuos que la inversión base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105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Ambas inversiones deben ser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equiparables a nivel técnico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(capacidad productiva, potencia calorífica, etc.)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105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hubiera podido realizar de forma creíble sin la ayuda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105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diferencia entre los costes de ambas determinará el coste medioambiental relacionado y por tanto será el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coste financiable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105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Cumple actualmente con la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 de la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carácter general no es parte de las 3 ofertas alternativas que requiere la Ley 38/2003, Ley General de Subvenciones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s-ES" sz="17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577882" y="442508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.2. QUÉ PUEDE PRESENTARSE COMO INV. ALTERNATIVA</a:t>
            </a: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745584"/>
              </p:ext>
            </p:extLst>
          </p:nvPr>
        </p:nvGraphicFramePr>
        <p:xfrm>
          <a:off x="1678674" y="1057044"/>
          <a:ext cx="8953658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829">
                  <a:extLst>
                    <a:ext uri="{9D8B030D-6E8A-4147-A177-3AD203B41FA5}">
                      <a16:colId xmlns:a16="http://schemas.microsoft.com/office/drawing/2014/main" val="4120918540"/>
                    </a:ext>
                  </a:extLst>
                </a:gridCol>
                <a:gridCol w="4476829">
                  <a:extLst>
                    <a:ext uri="{9D8B030D-6E8A-4147-A177-3AD203B41FA5}">
                      <a16:colId xmlns:a16="http://schemas.microsoft.com/office/drawing/2014/main" val="3514011746"/>
                    </a:ext>
                  </a:extLst>
                </a:gridCol>
              </a:tblGrid>
              <a:tr h="258222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SIRVE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NO SIRVE</a:t>
                      </a:r>
                      <a:endParaRPr lang="es-ES" sz="20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94567"/>
                  </a:ext>
                </a:extLst>
              </a:tr>
              <a:tr h="436991">
                <a:tc>
                  <a:txBody>
                    <a:bodyPr/>
                    <a:lstStyle/>
                    <a:p>
                      <a:r>
                        <a:rPr lang="es-ES" sz="1900" dirty="0" smtClean="0"/>
                        <a:t>Oferta de equipo</a:t>
                      </a:r>
                      <a:r>
                        <a:rPr lang="es-ES" sz="1900" baseline="0" dirty="0" smtClean="0"/>
                        <a:t> menos eficiente o menos respetuoso con el medio ambiente</a:t>
                      </a:r>
                      <a:endParaRPr lang="es-ES" sz="19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900" dirty="0" smtClean="0"/>
                        <a:t>Equipos</a:t>
                      </a:r>
                      <a:r>
                        <a:rPr lang="es-ES" sz="1900" baseline="0" dirty="0" smtClean="0"/>
                        <a:t> que no cumplen con la normativa de la UE</a:t>
                      </a:r>
                      <a:endParaRPr lang="es-ES" sz="19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92064"/>
                  </a:ext>
                </a:extLst>
              </a:tr>
              <a:tr h="625692">
                <a:tc>
                  <a:txBody>
                    <a:bodyPr/>
                    <a:lstStyle/>
                    <a:p>
                      <a:r>
                        <a:rPr lang="es-ES" sz="1900" dirty="0" err="1" smtClean="0">
                          <a:solidFill>
                            <a:schemeClr val="tx1"/>
                          </a:solidFill>
                        </a:rPr>
                        <a:t>Retrofit</a:t>
                      </a:r>
                      <a:r>
                        <a:rPr lang="es-ES" sz="1900" dirty="0" smtClean="0">
                          <a:solidFill>
                            <a:schemeClr val="tx1"/>
                          </a:solidFill>
                        </a:rPr>
                        <a:t> de una máquina</a:t>
                      </a:r>
                      <a:endParaRPr lang="es-E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900" dirty="0" smtClean="0"/>
                        <a:t>Reparación de equipos existentes o sustitución</a:t>
                      </a:r>
                      <a:r>
                        <a:rPr lang="es-ES" sz="1900" baseline="0" dirty="0" smtClean="0"/>
                        <a:t> de partes o componentes</a:t>
                      </a:r>
                      <a:endParaRPr lang="es-ES" sz="1900" dirty="0" smtClean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796522"/>
                  </a:ext>
                </a:extLst>
              </a:tr>
              <a:tr h="625692">
                <a:tc>
                  <a:txBody>
                    <a:bodyPr/>
                    <a:lstStyle/>
                    <a:p>
                      <a:r>
                        <a:rPr lang="es-ES" sz="1900" dirty="0" smtClean="0"/>
                        <a:t>Oferta con fecha</a:t>
                      </a:r>
                      <a:r>
                        <a:rPr lang="es-ES" sz="1900" baseline="0" dirty="0" smtClean="0"/>
                        <a:t> actual </a:t>
                      </a:r>
                      <a:r>
                        <a:rPr lang="es-ES" sz="1900" dirty="0" smtClean="0"/>
                        <a:t>del</a:t>
                      </a:r>
                      <a:r>
                        <a:rPr lang="es-ES" sz="1900" baseline="0" dirty="0" smtClean="0"/>
                        <a:t> equipo existente en la empresa</a:t>
                      </a:r>
                      <a:endParaRPr lang="es-E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900" dirty="0" smtClean="0"/>
                        <a:t>La no inversión</a:t>
                      </a:r>
                    </a:p>
                    <a:p>
                      <a:endParaRPr lang="es-ES" sz="1900" dirty="0" smtClean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205408"/>
                  </a:ext>
                </a:extLst>
              </a:tr>
              <a:tr h="436991">
                <a:tc>
                  <a:txBody>
                    <a:bodyPr/>
                    <a:lstStyle/>
                    <a:p>
                      <a:r>
                        <a:rPr lang="es-ES" sz="1900" dirty="0" smtClean="0"/>
                        <a:t>Informe </a:t>
                      </a:r>
                      <a:r>
                        <a:rPr lang="es-ES" sz="1900" baseline="0" dirty="0" smtClean="0"/>
                        <a:t>de terceros que permita realizar la comparación</a:t>
                      </a:r>
                      <a:endParaRPr lang="es-ES" sz="19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900" dirty="0" smtClean="0"/>
                        <a:t>Equipos</a:t>
                      </a:r>
                      <a:r>
                        <a:rPr lang="es-ES" sz="1900" baseline="0" dirty="0" smtClean="0"/>
                        <a:t> de segunda mano</a:t>
                      </a:r>
                      <a:endParaRPr lang="es-ES" sz="1900" dirty="0" smtClean="0"/>
                    </a:p>
                    <a:p>
                      <a:endParaRPr lang="es-ES" sz="19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354803"/>
                  </a:ext>
                </a:extLst>
              </a:tr>
              <a:tr h="625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900" dirty="0" smtClean="0"/>
                        <a:t>En</a:t>
                      </a:r>
                      <a:r>
                        <a:rPr lang="es-ES" sz="1900" baseline="0" dirty="0" smtClean="0"/>
                        <a:t> ausencia de alternativas menos eficientes en el mercado </a:t>
                      </a:r>
                      <a:r>
                        <a:rPr lang="es-ES" sz="1900" baseline="0" dirty="0" smtClean="0">
                          <a:sym typeface="Wingdings" panose="05000000000000000000" pitchFamily="2" charset="2"/>
                        </a:rPr>
                        <a:t> Se valorará informe justificativo en la memoria</a:t>
                      </a:r>
                      <a:endParaRPr lang="es-ES" sz="1900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9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67327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99143"/>
            <a:ext cx="1678675" cy="409984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5943600"/>
            <a:ext cx="12192000" cy="914401"/>
          </a:xfrm>
          <a:prstGeom prst="rect">
            <a:avLst/>
          </a:prstGeom>
          <a:solidFill>
            <a:srgbClr val="0732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483"/>
            <a:ext cx="2946761" cy="70833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577882" y="442508"/>
            <a:ext cx="89960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s-ES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.3. </a:t>
            </a:r>
            <a:r>
              <a:rPr lang="es-ES" sz="28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¿Qué ocurre con un proyecto llave en mano?</a:t>
            </a:r>
          </a:p>
          <a:p>
            <a:endParaRPr lang="es-ES" sz="1000" b="1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077096"/>
              </p:ext>
            </p:extLst>
          </p:nvPr>
        </p:nvGraphicFramePr>
        <p:xfrm>
          <a:off x="1678674" y="1887443"/>
          <a:ext cx="8953658" cy="3104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829">
                  <a:extLst>
                    <a:ext uri="{9D8B030D-6E8A-4147-A177-3AD203B41FA5}">
                      <a16:colId xmlns:a16="http://schemas.microsoft.com/office/drawing/2014/main" val="4120918540"/>
                    </a:ext>
                  </a:extLst>
                </a:gridCol>
                <a:gridCol w="4476829">
                  <a:extLst>
                    <a:ext uri="{9D8B030D-6E8A-4147-A177-3AD203B41FA5}">
                      <a16:colId xmlns:a16="http://schemas.microsoft.com/office/drawing/2014/main" val="3514011746"/>
                    </a:ext>
                  </a:extLst>
                </a:gridCol>
              </a:tblGrid>
              <a:tr h="258222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SIRVE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NO SIRVE</a:t>
                      </a:r>
                      <a:endParaRPr lang="es-ES" sz="20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94567"/>
                  </a:ext>
                </a:extLst>
              </a:tr>
              <a:tr h="436991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Presupuestos desglosados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rgbClr val="FF0000"/>
                          </a:solidFill>
                        </a:rPr>
                        <a:t>Presupuestos totales </a:t>
                      </a:r>
                      <a:endParaRPr lang="es-E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92064"/>
                  </a:ext>
                </a:extLst>
              </a:tr>
              <a:tr h="625692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Que identifiquen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las distintas partidas en los tipos de gasto financiable aceptados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Presupuestos</a:t>
                      </a:r>
                      <a:r>
                        <a:rPr lang="es-ES" sz="1600" baseline="0" dirty="0" smtClean="0"/>
                        <a:t> desglosados sin identificar una separación lógica por los distintos gastos financiables</a:t>
                      </a:r>
                      <a:endParaRPr lang="es-ES" sz="1600" dirty="0" smtClean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796522"/>
                  </a:ext>
                </a:extLst>
              </a:tr>
              <a:tr h="625692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Conceptos asociados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a gastos 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Conceptos desglosados sin indicar el gasto correspondiente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205408"/>
                  </a:ext>
                </a:extLst>
              </a:tr>
              <a:tr h="52900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Desglose</a:t>
                      </a:r>
                      <a:r>
                        <a:rPr lang="es-ES" sz="1600" baseline="0" dirty="0" smtClean="0"/>
                        <a:t> de presupuestos ya sea en la memoria de solicitud o en la oferta aportada</a:t>
                      </a:r>
                      <a:endParaRPr lang="es-ES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La</a:t>
                      </a:r>
                      <a:r>
                        <a:rPr lang="es-ES" sz="1600" baseline="0" dirty="0" smtClean="0"/>
                        <a:t> no coincidencia de valores de los gastos indicados entre memoria, oferta y ficha de presupuestos.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354803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199" b="71601" l="65575" r="88002">
                        <a14:foregroundMark x1="81324" y1="58235" x2="81324" y2="58235"/>
                        <a14:foregroundMark x1="81471" y1="46471" x2="81471" y2="46471"/>
                        <a14:foregroundMark x1="72353" y1="44706" x2="72353" y2="44706"/>
                        <a14:foregroundMark x1="73529" y1="35588" x2="73529" y2="35588"/>
                        <a14:foregroundMark x1="71912" y1="29412" x2="71912" y2="29412"/>
                        <a14:foregroundMark x1="80147" y1="29118" x2="80147" y2="29118"/>
                        <a14:foregroundMark x1="80147" y1="70000" x2="80147" y2="70000"/>
                        <a14:backgroundMark x1="85441" y1="35588" x2="85441" y2="35588"/>
                      </a14:backgroundRemoval>
                    </a14:imgEffect>
                  </a14:imgLayer>
                </a14:imgProps>
              </a:ext>
            </a:extLst>
          </a:blip>
          <a:srcRect l="62772" t="22774" r="9195" b="22974"/>
          <a:stretch/>
        </p:blipFill>
        <p:spPr>
          <a:xfrm>
            <a:off x="2996280" y="5993161"/>
            <a:ext cx="842555" cy="81527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80" b="92048" l="9908" r="89862">
                        <a14:foregroundMark x1="41014" y1="73253" x2="41014" y2="73253"/>
                        <a14:foregroundMark x1="65438" y1="92048" x2="65438" y2="92048"/>
                        <a14:foregroundMark x1="71659" y1="50843" x2="71659" y2="50843"/>
                        <a14:foregroundMark x1="40783" y1="53253" x2="40783" y2="53253"/>
                        <a14:foregroundMark x1="44009" y1="29398" x2="44009" y2="29398"/>
                        <a14:foregroundMark x1="40323" y1="19036" x2="40323" y2="19036"/>
                        <a14:foregroundMark x1="66820" y1="19518" x2="66820" y2="19518"/>
                        <a14:backgroundMark x1="78802" y1="14217" x2="78802" y2="14217"/>
                      </a14:backgroundRemoval>
                    </a14:imgEffect>
                  </a14:imgLayer>
                </a14:imgProps>
              </a:ext>
            </a:extLst>
          </a:blip>
          <a:srcRect l="11793" t="13391" r="4378" b="-928"/>
          <a:stretch/>
        </p:blipFill>
        <p:spPr>
          <a:xfrm>
            <a:off x="10773639" y="4580457"/>
            <a:ext cx="1365166" cy="136314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620307" y="1162760"/>
            <a:ext cx="8953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son financiables proyectos llave en mano sin embargo se deben cumplir unas características en la memoria de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solicitud. 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678674" y="5100600"/>
            <a:ext cx="8953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caso de necesitar oferta similar alternativa,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ambas deben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 </a:t>
            </a:r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comparables, por concepto de gasto financiable. 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8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092218DA449C46B23BFCCE604BBF5D" ma:contentTypeVersion="1" ma:contentTypeDescription="Crear nuevo documento." ma:contentTypeScope="" ma:versionID="be8f453e945df20f9bd5333181fc510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621CC6E-45F5-498F-A534-6E220917405A}"/>
</file>

<file path=customXml/itemProps2.xml><?xml version="1.0" encoding="utf-8"?>
<ds:datastoreItem xmlns:ds="http://schemas.openxmlformats.org/officeDocument/2006/customXml" ds:itemID="{DAF36808-5F70-424C-9E06-3F40F48F9F77}"/>
</file>

<file path=customXml/itemProps3.xml><?xml version="1.0" encoding="utf-8"?>
<ds:datastoreItem xmlns:ds="http://schemas.openxmlformats.org/officeDocument/2006/customXml" ds:itemID="{F18088B3-526A-4FA1-B478-0A7F88DFD44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2101</Words>
  <Application>Microsoft Office PowerPoint</Application>
  <PresentationFormat>Panorámica</PresentationFormat>
  <Paragraphs>314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2022-11-18T11:47:33Z</dcterms:created>
  <dcterms:modified xsi:type="dcterms:W3CDTF">2023-02-24T08:20:26Z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0x010100AF092218DA449C46B23BFCCE604BBF5D</vt:lpwstr>
  </property>
</Properties>
</file>